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6136" y="5445224"/>
            <a:ext cx="3168352" cy="108012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Учитель технологии МБОУ «</a:t>
            </a:r>
            <a:r>
              <a:rPr lang="ru-RU" dirty="0" err="1"/>
              <a:t>Малокамалинская</a:t>
            </a:r>
            <a:r>
              <a:rPr lang="ru-RU"/>
              <a:t> СОШ </a:t>
            </a:r>
            <a:endParaRPr lang="ru-RU" dirty="0"/>
          </a:p>
          <a:p>
            <a:r>
              <a:rPr lang="ru-RU" dirty="0"/>
              <a:t>№ 5» </a:t>
            </a:r>
          </a:p>
          <a:p>
            <a:r>
              <a:rPr lang="ru-RU" dirty="0" err="1"/>
              <a:t>Нечупей</a:t>
            </a:r>
            <a:r>
              <a:rPr lang="ru-RU" dirty="0"/>
              <a:t> О.П.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628800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«Современные подходы в преподавании предмета «Труд. (технология)»: новые методы и инструменты».</a:t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C:\Users\User\Desktop\94925554e76fc58478d8ef9dbca02fdb.jpg"/>
          <p:cNvPicPr/>
          <p:nvPr/>
        </p:nvPicPr>
        <p:blipFill>
          <a:blip r:embed="rId2" cstate="print"/>
          <a:srcRect l="20524" r="20470" b="28286"/>
          <a:stretch>
            <a:fillRect/>
          </a:stretch>
        </p:blipFill>
        <p:spPr bwMode="auto">
          <a:xfrm>
            <a:off x="827584" y="3140968"/>
            <a:ext cx="475252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42617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Интеграция информационных и </a:t>
            </a:r>
            <a:r>
              <a:rPr lang="ru-RU" b="1">
                <a:solidFill>
                  <a:srgbClr val="FF0000"/>
                </a:solidFill>
              </a:rPr>
              <a:t>коммуникационных технологий</a:t>
            </a:r>
            <a:r>
              <a:rPr lang="ru-RU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844824"/>
            <a:ext cx="7772400" cy="4174976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Мультимедийные</a:t>
            </a:r>
            <a:r>
              <a:rPr lang="ru-RU" dirty="0"/>
              <a:t> презентации;</a:t>
            </a:r>
          </a:p>
          <a:p>
            <a:r>
              <a:rPr lang="ru-RU" dirty="0"/>
              <a:t>Образовательные платформы;</a:t>
            </a:r>
          </a:p>
          <a:p>
            <a:r>
              <a:rPr lang="ru-RU" dirty="0"/>
              <a:t> Специализированные программы.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Использование симуляторов и виртуальных лабораторий позволяет учащимся практиковаться в безопасной среде, находя решения различных задач, связанных с трудовой деятельностью. Это развивает практические навыки, способствует формированию критического мышления.</a:t>
            </a:r>
          </a:p>
          <a:p>
            <a:endParaRPr lang="ru-RU" dirty="0"/>
          </a:p>
        </p:txBody>
      </p:sp>
      <p:pic>
        <p:nvPicPr>
          <p:cNvPr id="4" name="Рисунок 3" descr="C:\Users\User\Desktop\84d06494e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628800"/>
            <a:ext cx="266429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Проектный метод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Проектная деятельность способствует глубокой интеграции знаний из различных областей и формированию </a:t>
            </a:r>
            <a:r>
              <a:rPr lang="ru-RU" dirty="0" err="1"/>
              <a:t>межпредметных</a:t>
            </a:r>
            <a:r>
              <a:rPr lang="ru-RU" dirty="0"/>
              <a:t> связей.</a:t>
            </a:r>
          </a:p>
          <a:p>
            <a:pPr>
              <a:buNone/>
            </a:pPr>
            <a:r>
              <a:rPr lang="ru-RU" dirty="0"/>
              <a:t>Учащиеся работают над реальными проектами, решая задачи. </a:t>
            </a:r>
          </a:p>
          <a:p>
            <a:pPr>
              <a:buNone/>
            </a:pPr>
            <a:r>
              <a:rPr lang="ru-RU" dirty="0"/>
              <a:t>Это может быть:</a:t>
            </a:r>
          </a:p>
          <a:p>
            <a:r>
              <a:rPr lang="ru-RU" dirty="0"/>
              <a:t>создание прототипа изделия;</a:t>
            </a:r>
          </a:p>
          <a:p>
            <a:r>
              <a:rPr lang="ru-RU" dirty="0"/>
              <a:t>разработка технологического </a:t>
            </a:r>
          </a:p>
          <a:p>
            <a:pPr>
              <a:buNone/>
            </a:pPr>
            <a:r>
              <a:rPr lang="ru-RU" dirty="0"/>
              <a:t>    процесса;</a:t>
            </a:r>
          </a:p>
          <a:p>
            <a:r>
              <a:rPr lang="ru-RU" dirty="0"/>
              <a:t>проведение эксперимента. </a:t>
            </a:r>
          </a:p>
          <a:p>
            <a:endParaRPr lang="ru-RU" dirty="0"/>
          </a:p>
        </p:txBody>
      </p:sp>
      <p:pic>
        <p:nvPicPr>
          <p:cNvPr id="4" name="Рисунок 3" descr="C:\Users\User\Desktop\new-alternative-technology-and-science-research-head-with-lightbulb-robot-and-turbines_88272-485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429000"/>
            <a:ext cx="309634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Командное взаимодействие</a:t>
            </a:r>
            <a:r>
              <a:rPr lang="ru-RU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Коллективное решение проблем и обмен идеями помогают учащимся развить коммуникативные навыки, научиться работать в команде и уважать мнения других. </a:t>
            </a:r>
          </a:p>
          <a:p>
            <a:pPr>
              <a:buNone/>
            </a:pPr>
            <a:r>
              <a:rPr lang="ru-RU" dirty="0"/>
              <a:t>Это особенно актуально в условиях, когда современное общество требует от специалистов высокой степени сотрудничества и умения работать в команде.</a:t>
            </a:r>
          </a:p>
          <a:p>
            <a:endParaRPr lang="ru-RU" dirty="0"/>
          </a:p>
        </p:txBody>
      </p:sp>
      <p:pic>
        <p:nvPicPr>
          <p:cNvPr id="4" name="Рисунок 3" descr="C:\Users\User\Desktop\young-man-woman-vr-glasses-doing-experiments-robotics-laboratory-robot-tools_1268-2337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437112"/>
            <a:ext cx="280831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Индивидуализации обучения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Использование дифференцированного подхода, основанного на выявлении сильных сторон учащихся, позволяет более эффективно организовать процесс обучения, раскрывая потенциал каждого. </a:t>
            </a:r>
          </a:p>
          <a:p>
            <a:pPr>
              <a:buNone/>
            </a:pPr>
            <a:r>
              <a:rPr lang="ru-RU" dirty="0"/>
              <a:t>Это может включать в себя различные уровни сложности задач, возможность выбора проектов и самостоятельное определение направления исследования.</a:t>
            </a:r>
          </a:p>
          <a:p>
            <a:endParaRPr lang="ru-RU" dirty="0"/>
          </a:p>
        </p:txBody>
      </p:sp>
      <p:pic>
        <p:nvPicPr>
          <p:cNvPr id="4" name="Picture 14" descr="C:\Users\компьютер\Saved Games\Desktop\Man-reading-a-book.jpg"/>
          <p:cNvPicPr>
            <a:picLocks noChangeAspect="1" noChangeArrowheads="1"/>
          </p:cNvPicPr>
          <p:nvPr/>
        </p:nvPicPr>
        <p:blipFill>
          <a:blip r:embed="rId2" cstate="print"/>
          <a:srcRect l="6420" t="4279" r="6906"/>
          <a:stretch>
            <a:fillRect/>
          </a:stretch>
        </p:blipFill>
        <p:spPr bwMode="auto">
          <a:xfrm>
            <a:off x="3995936" y="4869159"/>
            <a:ext cx="2016224" cy="167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Обратное обучение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Учащиеся  предварительно знакомятся с теоретическим материалом и на уроках занимаются практической работой, обсуждением и исследованием. </a:t>
            </a:r>
          </a:p>
          <a:p>
            <a:pPr>
              <a:buNone/>
            </a:pPr>
            <a:r>
              <a:rPr lang="ru-RU" dirty="0"/>
              <a:t>Этот подход преобразует классическую структуру урока, позволяя большей степени сосредоточиться на практических задачах и их решении.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C:\Users\User\Desktop\png-transparent-illustration-of-person-using-gray-and-black-keyboard-seo-search-engine-creative-search-engine-optimization-web-design-text.png"/>
          <p:cNvPicPr/>
          <p:nvPr/>
        </p:nvPicPr>
        <p:blipFill>
          <a:blip r:embed="rId2" cstate="print"/>
          <a:srcRect b="39029"/>
          <a:stretch>
            <a:fillRect/>
          </a:stretch>
        </p:blipFill>
        <p:spPr bwMode="auto">
          <a:xfrm>
            <a:off x="3347864" y="4509120"/>
            <a:ext cx="316835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Интеграция навыков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Эти навыки становятся необходимыми в условиях глобальной </a:t>
            </a:r>
            <a:r>
              <a:rPr lang="ru-RU" dirty="0" err="1"/>
              <a:t>цифровизации</a:t>
            </a:r>
            <a:r>
              <a:rPr lang="ru-RU" dirty="0"/>
              <a:t> и требуют от образовательных учреждений соответствующей подготовки учащихся. </a:t>
            </a:r>
          </a:p>
          <a:p>
            <a:pPr>
              <a:buNone/>
            </a:pPr>
            <a:r>
              <a:rPr lang="ru-RU" dirty="0"/>
              <a:t>Важно не только передавать знания, но и формировать у ребят умение адаптироваться к новым ситуациям, мыслить нестандартно и работать с большим объемом информации.</a:t>
            </a:r>
          </a:p>
          <a:p>
            <a:endParaRPr lang="ru-RU" dirty="0"/>
          </a:p>
        </p:txBody>
      </p:sp>
      <p:pic>
        <p:nvPicPr>
          <p:cNvPr id="4" name="Рисунок 3" descr="C:\Users\User\Desktop\online-library-bookstores-ebook-internet-education-tiny-people-reads-books-on-laptop-screen-web-page-for-reading-and-downloading-book-audiobooks_458444-666.jpg"/>
          <p:cNvPicPr/>
          <p:nvPr/>
        </p:nvPicPr>
        <p:blipFill>
          <a:blip r:embed="rId2" cstate="print"/>
          <a:srcRect l="5150" t="8838" r="5150" b="10627"/>
          <a:stretch>
            <a:fillRect/>
          </a:stretch>
        </p:blipFill>
        <p:spPr bwMode="auto">
          <a:xfrm>
            <a:off x="2987824" y="4797152"/>
            <a:ext cx="302433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Заключение: </a:t>
            </a:r>
          </a:p>
          <a:p>
            <a:pPr>
              <a:buNone/>
            </a:pPr>
            <a:r>
              <a:rPr lang="ru-RU" b="1" i="1" dirty="0"/>
              <a:t>Интеграция технологий, проектный метод, индивидуализация обучения и акцент на </a:t>
            </a:r>
            <a:r>
              <a:rPr lang="ru-RU" b="1" i="1" dirty="0" err="1"/>
              <a:t>межпредметные</a:t>
            </a:r>
            <a:r>
              <a:rPr lang="ru-RU" b="1" i="1" dirty="0"/>
              <a:t> связи</a:t>
            </a:r>
            <a:r>
              <a:rPr lang="ru-RU" dirty="0"/>
              <a:t> — все это делает образование актуальным и значимым для учащихся, готовя их к вызовам современного общества и обеспечивая необходимые навыки для успешной жизни.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User\Desktop\07cf2001063972743c1eded2cd51fdd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8762" y="332657"/>
            <a:ext cx="585155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330008" cy="50055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>
                <a:solidFill>
                  <a:srgbClr val="FF0000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ransition spd="med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41</TotalTime>
  <Words>333</Words>
  <Application>Microsoft Office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«Современные подходы в преподавании предмета «Труд. (технология)»: новые методы и инструменты». </vt:lpstr>
      <vt:lpstr>Интеграция информационных и коммуникационных технологий </vt:lpstr>
      <vt:lpstr>Проектный метод</vt:lpstr>
      <vt:lpstr>Командное взаимодействие </vt:lpstr>
      <vt:lpstr>Индивидуализации обучения</vt:lpstr>
      <vt:lpstr>Обратное обучение</vt:lpstr>
      <vt:lpstr>Интеграция навыков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«Современные подходы в преподавании предмета «Труд. (технология)»: новые методы и инструменты». </dc:title>
  <dc:creator>User</dc:creator>
  <cp:lastModifiedBy>Professional</cp:lastModifiedBy>
  <cp:revision>12</cp:revision>
  <dcterms:created xsi:type="dcterms:W3CDTF">2026-01-16T02:53:32Z</dcterms:created>
  <dcterms:modified xsi:type="dcterms:W3CDTF">2026-01-20T03:27:46Z</dcterms:modified>
</cp:coreProperties>
</file>