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0" r:id="rId3"/>
    <p:sldId id="27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nline.dvpion.ru/course/view.php?id=319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edu.ascon.ru/main/download/cab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1844825"/>
            <a:ext cx="8458200" cy="4230962"/>
          </a:xfrm>
        </p:spPr>
        <p:txBody>
          <a:bodyPr>
            <a:normAutofit/>
          </a:bodyPr>
          <a:lstStyle/>
          <a:p>
            <a:r>
              <a:rPr lang="ru-RU" dirty="0" smtClean="0"/>
              <a:t>«КОМПАС – 3</a:t>
            </a:r>
            <a:r>
              <a:rPr lang="en-US" dirty="0" smtClean="0"/>
              <a:t>D</a:t>
            </a:r>
            <a:r>
              <a:rPr lang="ru-RU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Приёмы </a:t>
            </a:r>
            <a:r>
              <a:rPr lang="ru-RU" dirty="0" smtClean="0"/>
              <a:t>трёхмерного моделирования»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5940425" cy="334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516511"/>
            <a:ext cx="5940425" cy="334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804248" y="764704"/>
            <a:ext cx="19442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ЧЕРТЕЖ ПЛОСКОЙ ДЕТАЛИ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r="5451" b="5181"/>
          <a:stretch>
            <a:fillRect/>
          </a:stretch>
        </p:blipFill>
        <p:spPr bwMode="auto">
          <a:xfrm>
            <a:off x="323528" y="188640"/>
            <a:ext cx="561662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356992"/>
            <a:ext cx="5940425" cy="3326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804248" y="836712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ВИДЫ НА ЧЕРТЕЖЕ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5940425" cy="334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516511"/>
            <a:ext cx="5940425" cy="334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6786637" cy="4263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692696"/>
            <a:ext cx="7074669" cy="447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Практическая работа</a:t>
            </a:r>
            <a:br>
              <a:rPr lang="ru-RU" dirty="0" smtClean="0"/>
            </a:br>
            <a:r>
              <a:rPr lang="ru-RU" dirty="0" smtClean="0"/>
              <a:t>1. Чертеж плоской детали 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5122" y="1554163"/>
            <a:ext cx="804615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2. 3</a:t>
            </a:r>
            <a:r>
              <a:rPr lang="en-US" dirty="0" smtClean="0"/>
              <a:t>D</a:t>
            </a:r>
            <a:r>
              <a:rPr lang="ru-RU" dirty="0" smtClean="0"/>
              <a:t> модель технической детали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80461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dirty="0" smtClean="0"/>
              <a:t>ФРП Труд (технология)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Основной целью освоения предмета «Труд (технология)» является формирование технологической грамотности, глобальных компетенций, творческого мышления.</a:t>
            </a:r>
          </a:p>
          <a:p>
            <a:pPr>
              <a:buNone/>
            </a:pPr>
            <a:r>
              <a:rPr lang="ru-RU" u="sng" dirty="0" smtClean="0"/>
              <a:t>Инвариантные модули: </a:t>
            </a:r>
          </a:p>
          <a:p>
            <a:r>
              <a:rPr lang="ru-RU" dirty="0" smtClean="0"/>
              <a:t>1. Модуль «Производство и технологии» </a:t>
            </a:r>
          </a:p>
          <a:p>
            <a:r>
              <a:rPr lang="ru-RU" b="1" dirty="0" smtClean="0"/>
              <a:t>2. Модуль «Компьютерная графика. Черчение» </a:t>
            </a:r>
          </a:p>
          <a:p>
            <a:r>
              <a:rPr lang="ru-RU" b="1" dirty="0" smtClean="0"/>
              <a:t>3. Модуль «</a:t>
            </a:r>
            <a:r>
              <a:rPr lang="ru-RU" b="1" dirty="0" err="1" smtClean="0"/>
              <a:t>ЗД-моделирование</a:t>
            </a:r>
            <a:r>
              <a:rPr lang="ru-RU" b="1" dirty="0" smtClean="0"/>
              <a:t>, </a:t>
            </a:r>
            <a:r>
              <a:rPr lang="ru-RU" b="1" dirty="0" err="1" smtClean="0"/>
              <a:t>прототипирование</a:t>
            </a:r>
            <a:r>
              <a:rPr lang="ru-RU" b="1" dirty="0" smtClean="0"/>
              <a:t>, макетирование» </a:t>
            </a:r>
          </a:p>
          <a:p>
            <a:r>
              <a:rPr lang="ru-RU" dirty="0" smtClean="0"/>
              <a:t>4. Модуль «Технологии обработки материалов и пищевых продуктов» </a:t>
            </a:r>
          </a:p>
          <a:p>
            <a:r>
              <a:rPr lang="ru-RU" dirty="0" smtClean="0"/>
              <a:t>5. Модуль «Робототехника»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548681"/>
            <a:ext cx="4040188" cy="504056"/>
          </a:xfrm>
        </p:spPr>
        <p:txBody>
          <a:bodyPr/>
          <a:lstStyle/>
          <a:p>
            <a:r>
              <a:rPr lang="ru-RU" dirty="0" smtClean="0"/>
              <a:t>ФРП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645025" y="476673"/>
            <a:ext cx="4041775" cy="648072"/>
          </a:xfrm>
        </p:spPr>
        <p:txBody>
          <a:bodyPr/>
          <a:lstStyle/>
          <a:p>
            <a:r>
              <a:rPr lang="ru-RU" dirty="0" smtClean="0"/>
              <a:t>ООП ООО </a:t>
            </a:r>
            <a:r>
              <a:rPr lang="ru-RU" dirty="0" err="1" smtClean="0"/>
              <a:t>М-Кам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457200" y="1196752"/>
            <a:ext cx="4330824" cy="492941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Дополнительно рекомендуется выделить за счет внеурочной деятельности в 8 классе – 34 часа (1 час в неделю), в 9 классе – 68 часов (2 часа в неделю). </a:t>
            </a:r>
          </a:p>
          <a:p>
            <a:r>
              <a:rPr lang="ru-RU" dirty="0" smtClean="0"/>
              <a:t>Компьютерная графика, черчение с 5 по 9 класс - 32 часа</a:t>
            </a:r>
          </a:p>
          <a:p>
            <a:r>
              <a:rPr lang="ru-RU" dirty="0" smtClean="0"/>
              <a:t>3D-моделирование, </a:t>
            </a:r>
            <a:r>
              <a:rPr lang="ru-RU" dirty="0" err="1" smtClean="0"/>
              <a:t>прототипирование</a:t>
            </a:r>
            <a:r>
              <a:rPr lang="ru-RU" dirty="0" smtClean="0"/>
              <a:t>, макетирование 7-9 классы – 34 часа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5364088" y="1196752"/>
            <a:ext cx="3322712" cy="4929411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Учебный предмет «Черчение» 8, 9 классы (по 1 ч. в неделю)</a:t>
            </a:r>
          </a:p>
          <a:p>
            <a:pPr>
              <a:buNone/>
            </a:pPr>
            <a:r>
              <a:rPr lang="ru-RU" dirty="0" smtClean="0"/>
              <a:t>   2 полугодие 9 класс Труд(технология) - 3D-моделирование</a:t>
            </a:r>
            <a:endParaRPr lang="ru-RU" dirty="0"/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4716016" y="1268760"/>
            <a:ext cx="576064" cy="4608512"/>
          </a:xfrm>
          <a:prstGeom prst="rightBrace">
            <a:avLst>
              <a:gd name="adj1" fmla="val 8333"/>
              <a:gd name="adj2" fmla="val 49339"/>
            </a:avLst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764705"/>
            <a:ext cx="4040188" cy="648072"/>
          </a:xfrm>
        </p:spPr>
        <p:txBody>
          <a:bodyPr/>
          <a:lstStyle/>
          <a:p>
            <a:r>
              <a:rPr lang="ru-RU" dirty="0" smtClean="0"/>
              <a:t>С 28.10.2024 по 02.11.2024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5025" y="764705"/>
            <a:ext cx="4041775" cy="648072"/>
          </a:xfrm>
        </p:spPr>
        <p:txBody>
          <a:bodyPr>
            <a:normAutofit/>
          </a:bodyPr>
          <a:lstStyle/>
          <a:p>
            <a:r>
              <a:rPr lang="ru-RU" dirty="0" smtClean="0"/>
              <a:t>Руководитель программы: </a:t>
            </a:r>
            <a:r>
              <a:rPr lang="ru-RU" dirty="0" smtClean="0"/>
              <a:t>Матвеева Марина Валерьевна</a:t>
            </a:r>
            <a:endParaRPr lang="ru-RU" dirty="0"/>
          </a:p>
        </p:txBody>
      </p:sp>
      <p:pic>
        <p:nvPicPr>
          <p:cNvPr id="1026" name="Picture 2" descr="C:\Users\Admin\Desktop\vTKO7iR1fh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06501" y="1381226"/>
            <a:ext cx="4039985" cy="3811385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427985" y="1700808"/>
            <a:ext cx="4258816" cy="4425355"/>
          </a:xfrm>
        </p:spPr>
        <p:txBody>
          <a:bodyPr>
            <a:normAutofit/>
          </a:bodyPr>
          <a:lstStyle/>
          <a:p>
            <a:r>
              <a:rPr lang="ru-RU" dirty="0" smtClean="0"/>
              <a:t>Курс «Использование системы автоматизированного проектирования (КОМПАС-3</a:t>
            </a:r>
            <a:r>
              <a:rPr lang="en-US" dirty="0" smtClean="0"/>
              <a:t>D</a:t>
            </a:r>
            <a:r>
              <a:rPr lang="ru-RU" dirty="0" smtClean="0"/>
              <a:t>) в реализации модуля «Черчение. Компьютерная графика» на углубленном уровне  в условиях обновленного ФГОС ООО»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Курс «Основы 3</a:t>
            </a:r>
            <a:r>
              <a:rPr lang="en-US" dirty="0" smtClean="0"/>
              <a:t>d </a:t>
            </a:r>
            <a:r>
              <a:rPr lang="ru-RU" dirty="0" smtClean="0"/>
              <a:t>моделирования технических объектов» </a:t>
            </a:r>
            <a:r>
              <a:rPr lang="ru-RU" sz="3100" dirty="0" smtClean="0"/>
              <a:t>с 21.01.2025 г.</a:t>
            </a:r>
            <a:endParaRPr lang="ru-RU" sz="3100" dirty="0"/>
          </a:p>
        </p:txBody>
      </p:sp>
      <p:pic>
        <p:nvPicPr>
          <p:cNvPr id="9" name="Содержимое 8"/>
          <p:cNvPicPr>
            <a:picLocks noGrp="1"/>
          </p:cNvPicPr>
          <p:nvPr>
            <p:ph idx="1"/>
          </p:nvPr>
        </p:nvPicPr>
        <p:blipFill>
          <a:blip r:embed="rId2" cstate="print"/>
          <a:srcRect l="2720" t="2532" r="295" b="4815"/>
          <a:stretch>
            <a:fillRect/>
          </a:stretch>
        </p:blipFill>
        <p:spPr bwMode="auto">
          <a:xfrm>
            <a:off x="1259632" y="1412776"/>
            <a:ext cx="482453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3" cstate="print"/>
          <a:srcRect l="2424" t="4308" r="1814" b="3068"/>
          <a:stretch>
            <a:fillRect/>
          </a:stretch>
        </p:blipFill>
        <p:spPr bwMode="auto">
          <a:xfrm>
            <a:off x="1259632" y="3429000"/>
            <a:ext cx="6048672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6156176" y="1772817"/>
            <a:ext cx="27363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4"/>
              </a:rPr>
              <a:t>https://online.dvpion.ru/course/view.php?id=319</a:t>
            </a:r>
            <a:endParaRPr lang="ru-RU" u="sng" dirty="0" smtClean="0"/>
          </a:p>
          <a:p>
            <a:r>
              <a:rPr lang="ru-RU" dirty="0" smtClean="0"/>
              <a:t>9 класс регистрация</a:t>
            </a:r>
          </a:p>
          <a:p>
            <a:r>
              <a:rPr lang="ru-RU" dirty="0" smtClean="0"/>
              <a:t>Реализация в рамках урока Труд (технология)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Для того чтобы скачать программу Компас 3D вам необходимо перейти по ссылке: </a:t>
            </a:r>
            <a:r>
              <a:rPr lang="ru-RU" sz="3100" u="sng" dirty="0" smtClean="0">
                <a:hlinkClick r:id="rId2"/>
              </a:rPr>
              <a:t>https://edu.ascon.ru/main/download/cab/</a:t>
            </a:r>
            <a:r>
              <a:rPr lang="ru-RU" sz="3100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 l="20609" t="12928" r="12714" b="20276"/>
          <a:stretch>
            <a:fillRect/>
          </a:stretch>
        </p:blipFill>
        <p:spPr bwMode="auto">
          <a:xfrm>
            <a:off x="467544" y="1772816"/>
            <a:ext cx="396044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 cstate="print"/>
          <a:srcRect l="19696" t="15535" r="3938" b="2611"/>
          <a:stretch>
            <a:fillRect/>
          </a:stretch>
        </p:blipFill>
        <p:spPr bwMode="auto">
          <a:xfrm>
            <a:off x="4355976" y="3501008"/>
            <a:ext cx="453650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5" cstate="print"/>
          <a:srcRect l="18484" t="39230" r="71819" b="45692"/>
          <a:stretch>
            <a:fillRect/>
          </a:stretch>
        </p:blipFill>
        <p:spPr bwMode="auto">
          <a:xfrm>
            <a:off x="1403648" y="4365104"/>
            <a:ext cx="136815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Работы учащихся </a:t>
            </a: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5122" y="1554163"/>
            <a:ext cx="804615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6792"/>
            <a:ext cx="7416824" cy="446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Объемные изображения. Элементы выдавливания.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7920880" cy="48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Элементы вращения.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74</TotalTime>
  <Words>266</Words>
  <Application>Microsoft Office PowerPoint</Application>
  <PresentationFormat>Экран (4:3)</PresentationFormat>
  <Paragraphs>34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«КОМПАС – 3D.  Приёмы трёхмерного моделирования»</vt:lpstr>
      <vt:lpstr>ФРП Труд (технология)</vt:lpstr>
      <vt:lpstr>Слайд 3</vt:lpstr>
      <vt:lpstr>Слайд 4</vt:lpstr>
      <vt:lpstr>Курс «Основы 3d моделирования технических объектов» с 21.01.2025 г.</vt:lpstr>
      <vt:lpstr>Для того чтобы скачать программу Компас 3D вам необходимо перейти по ссылке: https://edu.ascon.ru/main/download/cab/   </vt:lpstr>
      <vt:lpstr>Работы учащихся </vt:lpstr>
      <vt:lpstr>Объемные изображения. Элементы выдавливания.</vt:lpstr>
      <vt:lpstr>Элементы вращения.</vt:lpstr>
      <vt:lpstr>Слайд 10</vt:lpstr>
      <vt:lpstr>Слайд 11</vt:lpstr>
      <vt:lpstr>Слайд 12</vt:lpstr>
      <vt:lpstr>Слайд 13</vt:lpstr>
      <vt:lpstr>Слайд 14</vt:lpstr>
      <vt:lpstr>Практическая работа 1. Чертеж плоской детали </vt:lpstr>
      <vt:lpstr>2. 3D модель технической детали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Евгения</cp:lastModifiedBy>
  <cp:revision>10</cp:revision>
  <dcterms:created xsi:type="dcterms:W3CDTF">2025-03-24T07:19:37Z</dcterms:created>
  <dcterms:modified xsi:type="dcterms:W3CDTF">2025-03-24T14:05:57Z</dcterms:modified>
</cp:coreProperties>
</file>