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10.jpg" ContentType="image/jpg"/>
  <Override PartName="/ppt/media/image11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9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</p:sldIdLst>
  <p:sldSz cx="9906000" cy="6858000" type="A4"/>
  <p:notesSz cx="9906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3344"/>
    <a:srgbClr val="E8D6B2"/>
    <a:srgbClr val="C59C5D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84" y="9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153344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C59C5D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153344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153344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481059" y="35051"/>
            <a:ext cx="1367027" cy="142798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401944" y="229219"/>
            <a:ext cx="1112234" cy="1352395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13714"/>
            <a:ext cx="9474707" cy="684428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99486" y="207721"/>
            <a:ext cx="3900170" cy="391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153344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44598" y="1231605"/>
            <a:ext cx="7009765" cy="2693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C59C5D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11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ca-kk.ru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906000" cy="6858000"/>
          </a:xfrm>
          <a:custGeom>
            <a:avLst/>
            <a:gdLst/>
            <a:ahLst/>
            <a:cxnLst/>
            <a:rect l="l" t="t" r="r" b="b"/>
            <a:pathLst>
              <a:path w="9906000" h="6858000">
                <a:moveTo>
                  <a:pt x="9906000" y="0"/>
                </a:moveTo>
                <a:lnTo>
                  <a:pt x="0" y="0"/>
                </a:lnTo>
                <a:lnTo>
                  <a:pt x="0" y="6858000"/>
                </a:lnTo>
                <a:lnTo>
                  <a:pt x="9906000" y="6858000"/>
                </a:lnTo>
                <a:lnTo>
                  <a:pt x="9906000" y="0"/>
                </a:lnTo>
                <a:close/>
              </a:path>
            </a:pathLst>
          </a:custGeom>
          <a:solidFill>
            <a:srgbClr val="15334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21771" y="304800"/>
            <a:ext cx="9557385" cy="6600825"/>
            <a:chOff x="128015" y="257556"/>
            <a:chExt cx="9557385" cy="660082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8015" y="257556"/>
              <a:ext cx="9474708" cy="660043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536448" y="2709671"/>
              <a:ext cx="1039494" cy="4008120"/>
            </a:xfrm>
            <a:custGeom>
              <a:avLst/>
              <a:gdLst/>
              <a:ahLst/>
              <a:cxnLst/>
              <a:rect l="l" t="t" r="r" b="b"/>
              <a:pathLst>
                <a:path w="1039494" h="4008120">
                  <a:moveTo>
                    <a:pt x="1039368" y="3159252"/>
                  </a:moveTo>
                  <a:lnTo>
                    <a:pt x="0" y="3159252"/>
                  </a:lnTo>
                  <a:lnTo>
                    <a:pt x="519684" y="4008120"/>
                  </a:lnTo>
                  <a:lnTo>
                    <a:pt x="1039368" y="3159252"/>
                  </a:lnTo>
                  <a:close/>
                </a:path>
                <a:path w="1039494" h="4008120">
                  <a:moveTo>
                    <a:pt x="1039368" y="1574292"/>
                  </a:moveTo>
                  <a:lnTo>
                    <a:pt x="0" y="1574292"/>
                  </a:lnTo>
                  <a:lnTo>
                    <a:pt x="519684" y="2424684"/>
                  </a:lnTo>
                  <a:lnTo>
                    <a:pt x="1039368" y="1574292"/>
                  </a:lnTo>
                  <a:close/>
                </a:path>
                <a:path w="1039494" h="4008120">
                  <a:moveTo>
                    <a:pt x="1039368" y="0"/>
                  </a:moveTo>
                  <a:lnTo>
                    <a:pt x="0" y="0"/>
                  </a:lnTo>
                  <a:lnTo>
                    <a:pt x="519684" y="848868"/>
                  </a:lnTo>
                  <a:lnTo>
                    <a:pt x="1039368" y="0"/>
                  </a:lnTo>
                  <a:close/>
                </a:path>
              </a:pathLst>
            </a:custGeom>
            <a:solidFill>
              <a:srgbClr val="E4D1A9">
                <a:alpha val="4705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62999" y="260604"/>
              <a:ext cx="922020" cy="879348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1524000" y="4925684"/>
            <a:ext cx="7553959" cy="10900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sz="4400" b="1" spc="370" dirty="0" err="1">
                <a:solidFill>
                  <a:schemeClr val="bg1"/>
                </a:solidFill>
                <a:latin typeface="Tahoma"/>
                <a:cs typeface="Tahoma"/>
              </a:rPr>
              <a:t>Порядок</a:t>
            </a:r>
            <a:r>
              <a:rPr sz="3600" spc="-215" dirty="0">
                <a:solidFill>
                  <a:schemeClr val="bg1"/>
                </a:solidFill>
                <a:latin typeface="Tahoma"/>
                <a:cs typeface="Tahoma"/>
              </a:rPr>
              <a:t> </a:t>
            </a:r>
            <a:endParaRPr lang="ru-RU" sz="3600" spc="-215" dirty="0">
              <a:solidFill>
                <a:schemeClr val="bg1"/>
              </a:solidFill>
              <a:latin typeface="Tahoma"/>
              <a:cs typeface="Tahoma"/>
            </a:endParaRPr>
          </a:p>
          <a:p>
            <a:pPr algn="ctr">
              <a:lnSpc>
                <a:spcPts val="4200"/>
              </a:lnSpc>
            </a:pPr>
            <a:r>
              <a:rPr sz="3600" spc="360" dirty="0" err="1">
                <a:solidFill>
                  <a:schemeClr val="bg1"/>
                </a:solidFill>
                <a:latin typeface="Tahoma"/>
                <a:cs typeface="Tahoma"/>
              </a:rPr>
              <a:t>проведения</a:t>
            </a:r>
            <a:r>
              <a:rPr sz="3600" spc="-204" dirty="0">
                <a:solidFill>
                  <a:schemeClr val="bg1"/>
                </a:solidFill>
                <a:latin typeface="Tahoma"/>
                <a:cs typeface="Tahoma"/>
              </a:rPr>
              <a:t> </a:t>
            </a:r>
            <a:r>
              <a:rPr sz="3600" spc="325" dirty="0" err="1">
                <a:solidFill>
                  <a:schemeClr val="bg1"/>
                </a:solidFill>
                <a:latin typeface="Tahoma"/>
                <a:cs typeface="Tahoma"/>
              </a:rPr>
              <a:t>конкурса</a:t>
            </a:r>
            <a:endParaRPr sz="360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60AFBD7F-B44B-4889-8B12-7FE3981D368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838200"/>
            <a:ext cx="4953000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0ECDABA4-9E9D-4BBE-8827-8EED68F191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9877"/>
            <a:ext cx="9906000" cy="5572125"/>
          </a:xfrm>
          <a:prstGeom prst="rect">
            <a:avLst/>
          </a:prstGeom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id="{E8ED6945-9C94-4E88-A85B-A803E04E8BA3}"/>
              </a:ext>
            </a:extLst>
          </p:cNvPr>
          <p:cNvSpPr txBox="1"/>
          <p:nvPr/>
        </p:nvSpPr>
        <p:spPr>
          <a:xfrm>
            <a:off x="919321" y="418278"/>
            <a:ext cx="8067358" cy="1115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0" algn="ctr">
              <a:lnSpc>
                <a:spcPct val="100000"/>
              </a:lnSpc>
              <a:spcBef>
                <a:spcPts val="100"/>
              </a:spcBef>
            </a:pPr>
            <a:r>
              <a:rPr lang="ru-RU" sz="2200" spc="95" dirty="0">
                <a:solidFill>
                  <a:srgbClr val="153344"/>
                </a:solidFill>
                <a:latin typeface="Tahoma"/>
                <a:cs typeface="Tahoma"/>
              </a:rPr>
              <a:t>Основной (очный) этап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spc="120" dirty="0">
                <a:solidFill>
                  <a:srgbClr val="153344"/>
                </a:solidFill>
                <a:latin typeface="Tahoma"/>
                <a:cs typeface="Tahoma"/>
              </a:rPr>
              <a:t>Всероссийского</a:t>
            </a:r>
            <a:r>
              <a:rPr lang="ru-RU" sz="2400" b="1" spc="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2400" b="1" spc="80" dirty="0">
                <a:solidFill>
                  <a:srgbClr val="153344"/>
                </a:solidFill>
                <a:latin typeface="Tahoma"/>
                <a:cs typeface="Tahoma"/>
              </a:rPr>
              <a:t>профессионального</a:t>
            </a:r>
            <a:r>
              <a:rPr lang="ru-RU" sz="2400" b="1" spc="-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2400" b="1" spc="95" dirty="0">
                <a:solidFill>
                  <a:srgbClr val="153344"/>
                </a:solidFill>
                <a:latin typeface="Tahoma"/>
                <a:cs typeface="Tahoma"/>
              </a:rPr>
              <a:t>конкурса</a:t>
            </a:r>
            <a:endParaRPr lang="ru-RU" sz="2400" dirty="0">
              <a:latin typeface="Tahoma"/>
              <a:cs typeface="Tahoma"/>
            </a:endParaRPr>
          </a:p>
          <a:p>
            <a:pPr marR="79375" algn="ctr">
              <a:lnSpc>
                <a:spcPct val="100000"/>
              </a:lnSpc>
            </a:pPr>
            <a:r>
              <a:rPr lang="ru-RU" sz="2400" b="1" spc="65" dirty="0">
                <a:solidFill>
                  <a:srgbClr val="153344"/>
                </a:solidFill>
                <a:latin typeface="Tahoma"/>
                <a:cs typeface="Tahoma"/>
              </a:rPr>
              <a:t>«Директор</a:t>
            </a:r>
            <a:r>
              <a:rPr lang="ru-RU" sz="2400" b="1" spc="-5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2400" b="1" spc="65" dirty="0">
                <a:solidFill>
                  <a:srgbClr val="153344"/>
                </a:solidFill>
                <a:latin typeface="Tahoma"/>
                <a:cs typeface="Tahoma"/>
              </a:rPr>
              <a:t>года</a:t>
            </a:r>
            <a:r>
              <a:rPr lang="ru-RU" sz="2400" b="1" spc="-2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2400" b="1" spc="70" dirty="0">
                <a:solidFill>
                  <a:srgbClr val="153344"/>
                </a:solidFill>
                <a:latin typeface="Tahoma"/>
                <a:cs typeface="Tahoma"/>
              </a:rPr>
              <a:t>России 2023»</a:t>
            </a:r>
            <a:endParaRPr lang="ru-RU" sz="2400" dirty="0">
              <a:solidFill>
                <a:srgbClr val="153344"/>
              </a:solidFill>
              <a:latin typeface="Tahoma"/>
              <a:cs typeface="Tahoma"/>
            </a:endParaRP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435AA327-9B62-4C3E-AFB6-F50E6DF0FD5D}"/>
              </a:ext>
            </a:extLst>
          </p:cNvPr>
          <p:cNvGrpSpPr/>
          <p:nvPr/>
        </p:nvGrpSpPr>
        <p:grpSpPr>
          <a:xfrm>
            <a:off x="919321" y="1981200"/>
            <a:ext cx="8166390" cy="3073714"/>
            <a:chOff x="794377" y="1684642"/>
            <a:chExt cx="8166390" cy="3073714"/>
          </a:xfrm>
        </p:grpSpPr>
        <p:sp>
          <p:nvSpPr>
            <p:cNvPr id="6" name="object 5">
              <a:extLst>
                <a:ext uri="{FF2B5EF4-FFF2-40B4-BE49-F238E27FC236}">
                  <a16:creationId xmlns:a16="http://schemas.microsoft.com/office/drawing/2014/main" id="{D6E47FDE-F312-4832-96EF-6C188C65A17F}"/>
                </a:ext>
              </a:extLst>
            </p:cNvPr>
            <p:cNvSpPr txBox="1"/>
            <p:nvPr/>
          </p:nvSpPr>
          <p:spPr>
            <a:xfrm>
              <a:off x="794377" y="3276745"/>
              <a:ext cx="1670050" cy="330835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lang="ru-RU" sz="2000" b="1" spc="85" dirty="0">
                  <a:solidFill>
                    <a:srgbClr val="153344"/>
                  </a:solidFill>
                  <a:latin typeface="Tahoma"/>
                  <a:cs typeface="Tahoma"/>
                </a:rPr>
                <a:t>Третий</a:t>
              </a:r>
              <a:r>
                <a:rPr sz="2000" b="1" spc="-114" dirty="0">
                  <a:solidFill>
                    <a:srgbClr val="153344"/>
                  </a:solidFill>
                  <a:latin typeface="Tahoma"/>
                  <a:cs typeface="Tahoma"/>
                </a:rPr>
                <a:t> </a:t>
              </a:r>
              <a:r>
                <a:rPr sz="2000" b="1" spc="80" dirty="0">
                  <a:solidFill>
                    <a:srgbClr val="153344"/>
                  </a:solidFill>
                  <a:latin typeface="Tahoma"/>
                  <a:cs typeface="Tahoma"/>
                </a:rPr>
                <a:t>тур</a:t>
              </a:r>
              <a:endParaRPr sz="2000" dirty="0">
                <a:latin typeface="Tahoma"/>
                <a:cs typeface="Tahoma"/>
              </a:endParaRPr>
            </a:p>
          </p:txBody>
        </p:sp>
        <p:sp>
          <p:nvSpPr>
            <p:cNvPr id="8" name="object 7">
              <a:extLst>
                <a:ext uri="{FF2B5EF4-FFF2-40B4-BE49-F238E27FC236}">
                  <a16:creationId xmlns:a16="http://schemas.microsoft.com/office/drawing/2014/main" id="{B0BD1324-5A3D-4D26-A5B1-93FB7D9C2F67}"/>
                </a:ext>
              </a:extLst>
            </p:cNvPr>
            <p:cNvSpPr txBox="1"/>
            <p:nvPr/>
          </p:nvSpPr>
          <p:spPr>
            <a:xfrm>
              <a:off x="3063915" y="1684642"/>
              <a:ext cx="5896852" cy="2925160"/>
            </a:xfrm>
            <a:prstGeom prst="rect">
              <a:avLst/>
            </a:prstGeom>
          </p:spPr>
          <p:txBody>
            <a:bodyPr vert="horz" wrap="square" lIns="0" tIns="346710" rIns="0" bIns="0" rtlCol="0">
              <a:spAutoFit/>
            </a:bodyPr>
            <a:lstStyle/>
            <a:p>
              <a:pPr marL="314325">
                <a:lnSpc>
                  <a:spcPct val="100000"/>
                </a:lnSpc>
                <a:spcBef>
                  <a:spcPts val="2730"/>
                </a:spcBef>
              </a:pPr>
              <a:r>
                <a:rPr lang="ru-RU" sz="3200" b="1" spc="160" dirty="0">
                  <a:solidFill>
                    <a:srgbClr val="C59C5D"/>
                  </a:solidFill>
                  <a:latin typeface="Tahoma"/>
                  <a:cs typeface="Tahoma"/>
                </a:rPr>
                <a:t>Мастер-класс</a:t>
              </a:r>
              <a:endParaRPr sz="3200" dirty="0">
                <a:latin typeface="Tahoma"/>
                <a:cs typeface="Tahoma"/>
              </a:endParaRPr>
            </a:p>
            <a:p>
              <a:pPr marL="12700" marR="5080">
                <a:lnSpc>
                  <a:spcPct val="100000"/>
                </a:lnSpc>
                <a:spcBef>
                  <a:spcPts val="1410"/>
                </a:spcBef>
              </a:pPr>
              <a:r>
                <a:rPr lang="ru-RU" sz="1600" spc="90" dirty="0">
                  <a:solidFill>
                    <a:srgbClr val="153344"/>
                  </a:solidFill>
                </a:rPr>
                <a:t>Демонстрация </a:t>
              </a:r>
              <a:r>
                <a:rPr lang="ru-RU" sz="1600" spc="80" dirty="0">
                  <a:solidFill>
                    <a:srgbClr val="153344"/>
                  </a:solidFill>
                </a:rPr>
                <a:t>способов </a:t>
              </a:r>
              <a:r>
                <a:rPr lang="ru-RU" sz="1600" spc="75" dirty="0">
                  <a:solidFill>
                    <a:srgbClr val="153344"/>
                  </a:solidFill>
                </a:rPr>
                <a:t>профессиональной </a:t>
              </a:r>
              <a:r>
                <a:rPr lang="ru-RU" sz="1600" spc="80" dirty="0">
                  <a:solidFill>
                    <a:srgbClr val="153344"/>
                  </a:solidFill>
                </a:rPr>
                <a:t> </a:t>
              </a:r>
              <a:r>
                <a:rPr lang="ru-RU" sz="1600" spc="75" dirty="0">
                  <a:solidFill>
                    <a:srgbClr val="153344"/>
                  </a:solidFill>
                </a:rPr>
                <a:t>деятельности </a:t>
              </a:r>
              <a:r>
                <a:rPr lang="ru-RU" sz="1600" spc="30" dirty="0">
                  <a:solidFill>
                    <a:srgbClr val="153344"/>
                  </a:solidFill>
                </a:rPr>
                <a:t>в </a:t>
              </a:r>
              <a:r>
                <a:rPr lang="ru-RU" sz="1600" spc="65" dirty="0">
                  <a:solidFill>
                    <a:srgbClr val="153344"/>
                  </a:solidFill>
                </a:rPr>
                <a:t>области </a:t>
              </a:r>
              <a:r>
                <a:rPr lang="ru-RU" sz="1600" spc="80" dirty="0">
                  <a:solidFill>
                    <a:srgbClr val="153344"/>
                  </a:solidFill>
                </a:rPr>
                <a:t>реализации </a:t>
              </a:r>
              <a:r>
                <a:rPr lang="ru-RU" sz="1600" spc="85" dirty="0">
                  <a:solidFill>
                    <a:srgbClr val="153344"/>
                  </a:solidFill>
                </a:rPr>
                <a:t> </a:t>
              </a:r>
              <a:r>
                <a:rPr lang="ru-RU" sz="1600" spc="80" dirty="0">
                  <a:solidFill>
                    <a:srgbClr val="153344"/>
                  </a:solidFill>
                </a:rPr>
                <a:t>государственной </a:t>
              </a:r>
              <a:r>
                <a:rPr lang="ru-RU" sz="1600" spc="65" dirty="0">
                  <a:solidFill>
                    <a:srgbClr val="153344"/>
                  </a:solidFill>
                </a:rPr>
                <a:t>образовательной </a:t>
              </a:r>
              <a:r>
                <a:rPr lang="ru-RU" sz="1600" spc="60" dirty="0">
                  <a:solidFill>
                    <a:srgbClr val="153344"/>
                  </a:solidFill>
                </a:rPr>
                <a:t>политики, </a:t>
              </a:r>
              <a:r>
                <a:rPr lang="ru-RU" sz="1600" spc="65" dirty="0">
                  <a:solidFill>
                    <a:srgbClr val="153344"/>
                  </a:solidFill>
                </a:rPr>
                <a:t> </a:t>
              </a:r>
              <a:r>
                <a:rPr lang="ru-RU" sz="1600" spc="60" dirty="0">
                  <a:solidFill>
                    <a:srgbClr val="153344"/>
                  </a:solidFill>
                </a:rPr>
                <a:t>доказавших</a:t>
              </a:r>
              <a:r>
                <a:rPr lang="ru-RU" sz="1600" spc="-50" dirty="0">
                  <a:solidFill>
                    <a:srgbClr val="153344"/>
                  </a:solidFill>
                </a:rPr>
                <a:t> </a:t>
              </a:r>
              <a:r>
                <a:rPr lang="ru-RU" sz="1600" spc="50" dirty="0">
                  <a:solidFill>
                    <a:srgbClr val="153344"/>
                  </a:solidFill>
                </a:rPr>
                <a:t>свою</a:t>
              </a:r>
              <a:r>
                <a:rPr lang="ru-RU" sz="1600" spc="-35" dirty="0">
                  <a:solidFill>
                    <a:srgbClr val="153344"/>
                  </a:solidFill>
                </a:rPr>
                <a:t> </a:t>
              </a:r>
              <a:r>
                <a:rPr lang="ru-RU" sz="1600" spc="55" dirty="0">
                  <a:solidFill>
                    <a:srgbClr val="153344"/>
                  </a:solidFill>
                </a:rPr>
                <a:t>эффективность</a:t>
              </a:r>
              <a:r>
                <a:rPr lang="ru-RU" sz="1600" spc="-45" dirty="0">
                  <a:solidFill>
                    <a:srgbClr val="153344"/>
                  </a:solidFill>
                </a:rPr>
                <a:t> </a:t>
              </a:r>
              <a:r>
                <a:rPr lang="ru-RU" sz="1600" spc="30" dirty="0">
                  <a:solidFill>
                    <a:srgbClr val="153344"/>
                  </a:solidFill>
                </a:rPr>
                <a:t>в</a:t>
              </a:r>
              <a:r>
                <a:rPr lang="ru-RU" sz="1600" spc="-30" dirty="0">
                  <a:solidFill>
                    <a:srgbClr val="153344"/>
                  </a:solidFill>
                </a:rPr>
                <a:t> </a:t>
              </a:r>
              <a:r>
                <a:rPr lang="ru-RU" sz="1600" spc="80" dirty="0">
                  <a:solidFill>
                    <a:srgbClr val="153344"/>
                  </a:solidFill>
                </a:rPr>
                <a:t>практической </a:t>
              </a:r>
              <a:r>
                <a:rPr lang="ru-RU" sz="1600" spc="-575" dirty="0">
                  <a:solidFill>
                    <a:srgbClr val="153344"/>
                  </a:solidFill>
                </a:rPr>
                <a:t> </a:t>
              </a:r>
              <a:r>
                <a:rPr lang="ru-RU" sz="1600" spc="70" dirty="0">
                  <a:solidFill>
                    <a:srgbClr val="153344"/>
                  </a:solidFill>
                </a:rPr>
                <a:t>работе</a:t>
              </a:r>
              <a:r>
                <a:rPr lang="ru-RU" sz="1600" spc="-25" dirty="0">
                  <a:solidFill>
                    <a:srgbClr val="153344"/>
                  </a:solidFill>
                </a:rPr>
                <a:t> </a:t>
              </a:r>
              <a:r>
                <a:rPr lang="ru-RU" sz="1600" spc="70" dirty="0">
                  <a:solidFill>
                    <a:srgbClr val="153344"/>
                  </a:solidFill>
                </a:rPr>
                <a:t>конкурсанта</a:t>
              </a:r>
            </a:p>
            <a:p>
              <a:pPr marL="12700" marR="5080">
                <a:lnSpc>
                  <a:spcPct val="100000"/>
                </a:lnSpc>
                <a:spcBef>
                  <a:spcPts val="1410"/>
                </a:spcBef>
              </a:pPr>
              <a:r>
                <a:rPr lang="ru-RU" sz="1600" spc="60" dirty="0">
                  <a:solidFill>
                    <a:srgbClr val="153344"/>
                  </a:solidFill>
                </a:rPr>
                <a:t>Регл</a:t>
              </a:r>
              <a:r>
                <a:rPr lang="ru-RU" sz="1600" spc="65" dirty="0">
                  <a:solidFill>
                    <a:srgbClr val="153344"/>
                  </a:solidFill>
                </a:rPr>
                <a:t>а</a:t>
              </a:r>
              <a:r>
                <a:rPr lang="ru-RU" sz="1600" spc="85" dirty="0">
                  <a:solidFill>
                    <a:srgbClr val="153344"/>
                  </a:solidFill>
                </a:rPr>
                <a:t>мент</a:t>
              </a:r>
              <a:r>
                <a:rPr lang="ru-RU" sz="1600" spc="-40" dirty="0">
                  <a:solidFill>
                    <a:srgbClr val="153344"/>
                  </a:solidFill>
                </a:rPr>
                <a:t> </a:t>
              </a:r>
              <a:r>
                <a:rPr lang="ru-RU" sz="1600" spc="-275" dirty="0">
                  <a:solidFill>
                    <a:srgbClr val="153344"/>
                  </a:solidFill>
                </a:rPr>
                <a:t>-</a:t>
              </a:r>
              <a:r>
                <a:rPr lang="ru-RU" sz="1600" spc="-30" dirty="0">
                  <a:solidFill>
                    <a:srgbClr val="153344"/>
                  </a:solidFill>
                </a:rPr>
                <a:t>  </a:t>
              </a:r>
              <a:r>
                <a:rPr lang="ru-RU" sz="1600" spc="90" dirty="0">
                  <a:solidFill>
                    <a:srgbClr val="C59C5D"/>
                  </a:solidFill>
                </a:rPr>
                <a:t>до</a:t>
              </a:r>
              <a:r>
                <a:rPr lang="ru-RU" sz="1600" spc="-25" dirty="0">
                  <a:solidFill>
                    <a:srgbClr val="C59C5D"/>
                  </a:solidFill>
                </a:rPr>
                <a:t> </a:t>
              </a:r>
              <a:r>
                <a:rPr lang="ru-RU" sz="1600" dirty="0">
                  <a:solidFill>
                    <a:srgbClr val="C59C5D"/>
                  </a:solidFill>
                </a:rPr>
                <a:t>30</a:t>
              </a:r>
              <a:r>
                <a:rPr lang="ru-RU" sz="1600" spc="-25" dirty="0">
                  <a:solidFill>
                    <a:srgbClr val="C59C5D"/>
                  </a:solidFill>
                </a:rPr>
                <a:t> </a:t>
              </a:r>
              <a:r>
                <a:rPr lang="ru-RU" sz="1600" spc="105" dirty="0">
                  <a:solidFill>
                    <a:srgbClr val="C59C5D"/>
                  </a:solidFill>
                </a:rPr>
                <a:t>мин</a:t>
              </a:r>
              <a:r>
                <a:rPr lang="ru-RU" sz="1600" spc="90" dirty="0">
                  <a:solidFill>
                    <a:srgbClr val="C59C5D"/>
                  </a:solidFill>
                </a:rPr>
                <a:t>у</a:t>
              </a:r>
              <a:r>
                <a:rPr lang="ru-RU" sz="1600" spc="30" dirty="0">
                  <a:solidFill>
                    <a:srgbClr val="C59C5D"/>
                  </a:solidFill>
                </a:rPr>
                <a:t>т</a:t>
              </a:r>
              <a:endParaRPr lang="ru-RU" sz="1600" dirty="0">
                <a:solidFill>
                  <a:srgbClr val="C59C5D"/>
                </a:solidFill>
              </a:endParaRPr>
            </a:p>
            <a:p>
              <a:pPr>
                <a:lnSpc>
                  <a:spcPct val="100000"/>
                </a:lnSpc>
                <a:spcBef>
                  <a:spcPts val="40"/>
                </a:spcBef>
              </a:pPr>
              <a:endParaRPr lang="ru-RU" sz="1600" dirty="0"/>
            </a:p>
            <a:p>
              <a:pPr marL="12700">
                <a:lnSpc>
                  <a:spcPct val="100000"/>
                </a:lnSpc>
              </a:pPr>
              <a:r>
                <a:rPr lang="ru-RU" sz="1600" spc="95" dirty="0">
                  <a:solidFill>
                    <a:srgbClr val="153344"/>
                  </a:solidFill>
                </a:rPr>
                <a:t>Макс</a:t>
              </a:r>
              <a:r>
                <a:rPr lang="ru-RU" sz="1600" spc="100" dirty="0">
                  <a:solidFill>
                    <a:srgbClr val="153344"/>
                  </a:solidFill>
                </a:rPr>
                <a:t>и</a:t>
              </a:r>
              <a:r>
                <a:rPr lang="ru-RU" sz="1600" spc="50" dirty="0">
                  <a:solidFill>
                    <a:srgbClr val="153344"/>
                  </a:solidFill>
                </a:rPr>
                <a:t>мальная</a:t>
              </a:r>
              <a:r>
                <a:rPr lang="ru-RU" sz="1600" spc="-45" dirty="0">
                  <a:solidFill>
                    <a:srgbClr val="153344"/>
                  </a:solidFill>
                </a:rPr>
                <a:t> </a:t>
              </a:r>
              <a:r>
                <a:rPr lang="ru-RU" sz="1600" spc="75" dirty="0">
                  <a:solidFill>
                    <a:srgbClr val="153344"/>
                  </a:solidFill>
                </a:rPr>
                <a:t>оценка</a:t>
              </a:r>
              <a:r>
                <a:rPr lang="ru-RU" sz="1600" spc="-20" dirty="0">
                  <a:solidFill>
                    <a:srgbClr val="153344"/>
                  </a:solidFill>
                </a:rPr>
                <a:t> </a:t>
              </a:r>
              <a:r>
                <a:rPr lang="ru-RU" sz="1600" spc="-275" dirty="0">
                  <a:solidFill>
                    <a:srgbClr val="153344"/>
                  </a:solidFill>
                </a:rPr>
                <a:t>-</a:t>
              </a:r>
              <a:r>
                <a:rPr lang="ru-RU" sz="1600" spc="-15" dirty="0">
                  <a:solidFill>
                    <a:srgbClr val="153344"/>
                  </a:solidFill>
                </a:rPr>
                <a:t> </a:t>
              </a:r>
              <a:r>
                <a:rPr lang="ru-RU" sz="1600" spc="95" dirty="0">
                  <a:solidFill>
                    <a:srgbClr val="C59C5D"/>
                  </a:solidFill>
                </a:rPr>
                <a:t>40</a:t>
              </a:r>
              <a:r>
                <a:rPr lang="ru-RU" sz="1600" spc="-30" dirty="0">
                  <a:solidFill>
                    <a:srgbClr val="C59C5D"/>
                  </a:solidFill>
                </a:rPr>
                <a:t> </a:t>
              </a:r>
              <a:r>
                <a:rPr lang="ru-RU" sz="1600" spc="35" dirty="0">
                  <a:solidFill>
                    <a:srgbClr val="C59C5D"/>
                  </a:solidFill>
                </a:rPr>
                <a:t>бал</a:t>
              </a:r>
              <a:r>
                <a:rPr lang="ru-RU" sz="1600" spc="30" dirty="0">
                  <a:solidFill>
                    <a:srgbClr val="C59C5D"/>
                  </a:solidFill>
                </a:rPr>
                <a:t>л</a:t>
              </a:r>
              <a:r>
                <a:rPr lang="ru-RU" sz="1600" spc="50" dirty="0">
                  <a:solidFill>
                    <a:srgbClr val="C59C5D"/>
                  </a:solidFill>
                </a:rPr>
                <a:t>ов</a:t>
              </a:r>
              <a:endParaRPr lang="ru-RU" sz="1600" dirty="0">
                <a:solidFill>
                  <a:srgbClr val="C59C5D"/>
                </a:solidFill>
              </a:endParaRPr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8B2E09B6-7DDB-4545-8929-05627F34DCB7}"/>
                </a:ext>
              </a:extLst>
            </p:cNvPr>
            <p:cNvSpPr/>
            <p:nvPr/>
          </p:nvSpPr>
          <p:spPr>
            <a:xfrm>
              <a:off x="2667000" y="1811278"/>
              <a:ext cx="69831" cy="2947078"/>
            </a:xfrm>
            <a:prstGeom prst="rect">
              <a:avLst/>
            </a:prstGeom>
            <a:solidFill>
              <a:srgbClr val="C59C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821050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0ECDABA4-9E9D-4BBE-8827-8EED68F191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9877"/>
            <a:ext cx="9906000" cy="5572125"/>
          </a:xfrm>
          <a:prstGeom prst="rect">
            <a:avLst/>
          </a:prstGeom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id="{E8ED6945-9C94-4E88-A85B-A803E04E8BA3}"/>
              </a:ext>
            </a:extLst>
          </p:cNvPr>
          <p:cNvSpPr txBox="1"/>
          <p:nvPr/>
        </p:nvSpPr>
        <p:spPr>
          <a:xfrm>
            <a:off x="919321" y="418278"/>
            <a:ext cx="8067358" cy="1115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0" algn="ctr">
              <a:lnSpc>
                <a:spcPct val="100000"/>
              </a:lnSpc>
              <a:spcBef>
                <a:spcPts val="100"/>
              </a:spcBef>
            </a:pPr>
            <a:r>
              <a:rPr lang="ru-RU" sz="2200" spc="95" dirty="0">
                <a:solidFill>
                  <a:srgbClr val="153344"/>
                </a:solidFill>
                <a:latin typeface="Tahoma"/>
                <a:cs typeface="Tahoma"/>
              </a:rPr>
              <a:t>Основной (очный) этап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spc="120" dirty="0">
                <a:solidFill>
                  <a:srgbClr val="153344"/>
                </a:solidFill>
                <a:latin typeface="Tahoma"/>
                <a:cs typeface="Tahoma"/>
              </a:rPr>
              <a:t>Всероссийского</a:t>
            </a:r>
            <a:r>
              <a:rPr lang="ru-RU" sz="2400" b="1" spc="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2400" b="1" spc="80" dirty="0">
                <a:solidFill>
                  <a:srgbClr val="153344"/>
                </a:solidFill>
                <a:latin typeface="Tahoma"/>
                <a:cs typeface="Tahoma"/>
              </a:rPr>
              <a:t>профессионального</a:t>
            </a:r>
            <a:r>
              <a:rPr lang="ru-RU" sz="2400" b="1" spc="-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2400" b="1" spc="95" dirty="0">
                <a:solidFill>
                  <a:srgbClr val="153344"/>
                </a:solidFill>
                <a:latin typeface="Tahoma"/>
                <a:cs typeface="Tahoma"/>
              </a:rPr>
              <a:t>конкурса</a:t>
            </a:r>
            <a:endParaRPr lang="ru-RU" sz="2400" dirty="0">
              <a:latin typeface="Tahoma"/>
              <a:cs typeface="Tahoma"/>
            </a:endParaRPr>
          </a:p>
          <a:p>
            <a:pPr marR="79375" algn="ctr">
              <a:lnSpc>
                <a:spcPct val="100000"/>
              </a:lnSpc>
            </a:pPr>
            <a:r>
              <a:rPr lang="ru-RU" sz="2400" b="1" spc="65" dirty="0">
                <a:solidFill>
                  <a:srgbClr val="153344"/>
                </a:solidFill>
                <a:latin typeface="Tahoma"/>
                <a:cs typeface="Tahoma"/>
              </a:rPr>
              <a:t>«Директор</a:t>
            </a:r>
            <a:r>
              <a:rPr lang="ru-RU" sz="2400" b="1" spc="-5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2400" b="1" spc="65" dirty="0">
                <a:solidFill>
                  <a:srgbClr val="153344"/>
                </a:solidFill>
                <a:latin typeface="Tahoma"/>
                <a:cs typeface="Tahoma"/>
              </a:rPr>
              <a:t>года</a:t>
            </a:r>
            <a:r>
              <a:rPr lang="ru-RU" sz="2400" b="1" spc="-2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2400" b="1" spc="70" dirty="0">
                <a:solidFill>
                  <a:srgbClr val="153344"/>
                </a:solidFill>
                <a:latin typeface="Tahoma"/>
                <a:cs typeface="Tahoma"/>
              </a:rPr>
              <a:t>России 2023»</a:t>
            </a:r>
            <a:endParaRPr lang="ru-RU" sz="2400" dirty="0">
              <a:solidFill>
                <a:srgbClr val="153344"/>
              </a:solidFill>
              <a:latin typeface="Tahoma"/>
              <a:cs typeface="Tahoma"/>
            </a:endParaRPr>
          </a:p>
        </p:txBody>
      </p:sp>
      <p:sp>
        <p:nvSpPr>
          <p:cNvPr id="6" name="object 5">
            <a:extLst>
              <a:ext uri="{FF2B5EF4-FFF2-40B4-BE49-F238E27FC236}">
                <a16:creationId xmlns:a16="http://schemas.microsoft.com/office/drawing/2014/main" id="{D6E47FDE-F312-4832-96EF-6C188C65A17F}"/>
              </a:ext>
            </a:extLst>
          </p:cNvPr>
          <p:cNvSpPr txBox="1"/>
          <p:nvPr/>
        </p:nvSpPr>
        <p:spPr>
          <a:xfrm>
            <a:off x="1007062" y="3268503"/>
            <a:ext cx="167005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000" b="1" spc="85" dirty="0">
                <a:solidFill>
                  <a:srgbClr val="153344"/>
                </a:solidFill>
                <a:latin typeface="Tahoma"/>
                <a:cs typeface="Tahoma"/>
              </a:rPr>
              <a:t>Третий</a:t>
            </a:r>
            <a:r>
              <a:rPr sz="2000" b="1" spc="-114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2000" b="1" spc="80" dirty="0">
                <a:solidFill>
                  <a:srgbClr val="153344"/>
                </a:solidFill>
                <a:latin typeface="Tahoma"/>
                <a:cs typeface="Tahoma"/>
              </a:rPr>
              <a:t>тур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8" name="object 7">
            <a:extLst>
              <a:ext uri="{FF2B5EF4-FFF2-40B4-BE49-F238E27FC236}">
                <a16:creationId xmlns:a16="http://schemas.microsoft.com/office/drawing/2014/main" id="{B0BD1324-5A3D-4D26-A5B1-93FB7D9C2F67}"/>
              </a:ext>
            </a:extLst>
          </p:cNvPr>
          <p:cNvSpPr txBox="1"/>
          <p:nvPr/>
        </p:nvSpPr>
        <p:spPr>
          <a:xfrm>
            <a:off x="3276600" y="1676400"/>
            <a:ext cx="5896852" cy="3368871"/>
          </a:xfrm>
          <a:prstGeom prst="rect">
            <a:avLst/>
          </a:prstGeom>
        </p:spPr>
        <p:txBody>
          <a:bodyPr vert="horz" wrap="square" lIns="0" tIns="346710" rIns="0" bIns="0" rtlCol="0">
            <a:spAutoFit/>
          </a:bodyPr>
          <a:lstStyle/>
          <a:p>
            <a:pPr marL="314325">
              <a:lnSpc>
                <a:spcPct val="100000"/>
              </a:lnSpc>
              <a:spcBef>
                <a:spcPts val="2730"/>
              </a:spcBef>
            </a:pPr>
            <a:r>
              <a:rPr lang="ru-RU" sz="3200" b="1" spc="160" dirty="0">
                <a:solidFill>
                  <a:srgbClr val="C59C5D"/>
                </a:solidFill>
                <a:latin typeface="Tahoma"/>
                <a:cs typeface="Tahoma"/>
              </a:rPr>
              <a:t>Пресс-конференция</a:t>
            </a:r>
            <a:endParaRPr sz="3200" dirty="0">
              <a:latin typeface="Tahoma"/>
              <a:cs typeface="Tahoma"/>
            </a:endParaRPr>
          </a:p>
          <a:p>
            <a:pPr marL="12700">
              <a:spcBef>
                <a:spcPts val="105"/>
              </a:spcBef>
            </a:pPr>
            <a:endParaRPr lang="ru-RU" sz="1600" spc="75" dirty="0">
              <a:solidFill>
                <a:srgbClr val="153344"/>
              </a:solidFill>
              <a:latin typeface="Tahoma"/>
              <a:cs typeface="Tahoma"/>
            </a:endParaRPr>
          </a:p>
          <a:p>
            <a:pPr marL="12700">
              <a:spcBef>
                <a:spcPts val="105"/>
              </a:spcBef>
            </a:pPr>
            <a:r>
              <a:rPr lang="ru-RU" sz="1600" spc="75" dirty="0">
                <a:solidFill>
                  <a:srgbClr val="153344"/>
                </a:solidFill>
                <a:latin typeface="Tahoma"/>
                <a:cs typeface="Tahoma"/>
              </a:rPr>
              <a:t>Конкурсанты</a:t>
            </a:r>
            <a:r>
              <a:rPr lang="ru-RU" sz="1600" spc="-4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30" dirty="0">
                <a:solidFill>
                  <a:srgbClr val="153344"/>
                </a:solidFill>
                <a:latin typeface="Tahoma"/>
                <a:cs typeface="Tahoma"/>
              </a:rPr>
              <a:t>отвечают</a:t>
            </a:r>
            <a:r>
              <a:rPr lang="ru-RU" sz="1600" spc="-2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50" dirty="0">
                <a:solidFill>
                  <a:srgbClr val="153344"/>
                </a:solidFill>
                <a:latin typeface="Tahoma"/>
                <a:cs typeface="Tahoma"/>
              </a:rPr>
              <a:t>на</a:t>
            </a:r>
            <a:r>
              <a:rPr lang="ru-RU" sz="1600" spc="-4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75" dirty="0">
                <a:solidFill>
                  <a:srgbClr val="153344"/>
                </a:solidFill>
                <a:latin typeface="Tahoma"/>
                <a:cs typeface="Tahoma"/>
              </a:rPr>
              <a:t>вопросы</a:t>
            </a:r>
            <a:r>
              <a:rPr lang="ru-RU" sz="1600" spc="-2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70" dirty="0">
                <a:solidFill>
                  <a:srgbClr val="153344"/>
                </a:solidFill>
                <a:latin typeface="Tahoma"/>
                <a:cs typeface="Tahoma"/>
              </a:rPr>
              <a:t>интервьюеров</a:t>
            </a:r>
            <a:endParaRPr lang="ru-RU" sz="16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ru-RU" sz="1600" spc="65" dirty="0">
              <a:solidFill>
                <a:srgbClr val="153344"/>
              </a:solidFill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1600" spc="65" dirty="0">
                <a:solidFill>
                  <a:srgbClr val="153344"/>
                </a:solidFill>
                <a:latin typeface="Tahoma"/>
                <a:cs typeface="Tahoma"/>
              </a:rPr>
              <a:t>Последовательность</a:t>
            </a:r>
            <a:r>
              <a:rPr lang="ru-RU" sz="1600" spc="1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75" dirty="0">
                <a:solidFill>
                  <a:srgbClr val="153344"/>
                </a:solidFill>
                <a:latin typeface="Tahoma"/>
                <a:cs typeface="Tahoma"/>
              </a:rPr>
              <a:t>вопросов</a:t>
            </a:r>
            <a:r>
              <a:rPr lang="ru-RU" sz="1600" spc="-1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120" dirty="0">
                <a:solidFill>
                  <a:srgbClr val="153344"/>
                </a:solidFill>
                <a:latin typeface="Tahoma"/>
                <a:cs typeface="Tahoma"/>
              </a:rPr>
              <a:t>и</a:t>
            </a:r>
            <a:r>
              <a:rPr lang="ru-RU" sz="1600" spc="-1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50" dirty="0">
                <a:solidFill>
                  <a:srgbClr val="153344"/>
                </a:solidFill>
                <a:latin typeface="Tahoma"/>
                <a:cs typeface="Tahoma"/>
              </a:rPr>
              <a:t>ответов</a:t>
            </a:r>
            <a:endParaRPr lang="ru-RU" sz="16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lang="ru-RU" sz="1600" spc="70" dirty="0">
                <a:solidFill>
                  <a:srgbClr val="153344"/>
                </a:solidFill>
                <a:latin typeface="Tahoma"/>
                <a:cs typeface="Tahoma"/>
              </a:rPr>
              <a:t>регулируются</a:t>
            </a:r>
            <a:r>
              <a:rPr lang="ru-RU" sz="1600" spc="-8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85" dirty="0">
                <a:solidFill>
                  <a:srgbClr val="153344"/>
                </a:solidFill>
                <a:latin typeface="Tahoma"/>
                <a:cs typeface="Tahoma"/>
              </a:rPr>
              <a:t>модератором</a:t>
            </a:r>
          </a:p>
          <a:p>
            <a:pPr marL="12700">
              <a:lnSpc>
                <a:spcPct val="100000"/>
              </a:lnSpc>
            </a:pPr>
            <a:endParaRPr lang="ru-RU" sz="1600" spc="85" dirty="0">
              <a:solidFill>
                <a:srgbClr val="153344"/>
              </a:solidFill>
              <a:latin typeface="Tahoma"/>
              <a:cs typeface="Tahoma"/>
            </a:endParaRPr>
          </a:p>
          <a:p>
            <a:pPr marL="36195">
              <a:lnSpc>
                <a:spcPct val="100000"/>
              </a:lnSpc>
              <a:spcBef>
                <a:spcPts val="100"/>
              </a:spcBef>
            </a:pPr>
            <a:r>
              <a:rPr lang="ru-RU" sz="1600" spc="75" dirty="0">
                <a:solidFill>
                  <a:srgbClr val="153344"/>
                </a:solidFill>
                <a:latin typeface="Tahoma"/>
                <a:cs typeface="Tahoma"/>
              </a:rPr>
              <a:t>Реглам</a:t>
            </a:r>
            <a:r>
              <a:rPr lang="ru-RU" sz="1600" spc="60" dirty="0">
                <a:solidFill>
                  <a:srgbClr val="153344"/>
                </a:solidFill>
                <a:latin typeface="Tahoma"/>
                <a:cs typeface="Tahoma"/>
              </a:rPr>
              <a:t>ент</a:t>
            </a:r>
            <a:r>
              <a:rPr lang="ru-RU" sz="1600" spc="-2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-275" dirty="0">
                <a:solidFill>
                  <a:srgbClr val="153344"/>
                </a:solidFill>
                <a:latin typeface="Tahoma"/>
                <a:cs typeface="Tahoma"/>
              </a:rPr>
              <a:t>-</a:t>
            </a:r>
            <a:r>
              <a:rPr lang="ru-RU" sz="1600" spc="-3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45" dirty="0">
                <a:solidFill>
                  <a:srgbClr val="C59C5D"/>
                </a:solidFill>
                <a:latin typeface="Tahoma"/>
                <a:cs typeface="Tahoma"/>
              </a:rPr>
              <a:t>60</a:t>
            </a:r>
            <a:r>
              <a:rPr lang="ru-RU" sz="1600" spc="-25" dirty="0">
                <a:solidFill>
                  <a:srgbClr val="C59C5D"/>
                </a:solidFill>
                <a:latin typeface="Tahoma"/>
                <a:cs typeface="Tahoma"/>
              </a:rPr>
              <a:t> </a:t>
            </a:r>
            <a:r>
              <a:rPr lang="ru-RU" sz="1600" spc="105" dirty="0">
                <a:solidFill>
                  <a:srgbClr val="C59C5D"/>
                </a:solidFill>
                <a:latin typeface="Tahoma"/>
                <a:cs typeface="Tahoma"/>
              </a:rPr>
              <a:t>мин</a:t>
            </a:r>
            <a:r>
              <a:rPr lang="ru-RU" sz="1600" spc="90" dirty="0">
                <a:solidFill>
                  <a:srgbClr val="C59C5D"/>
                </a:solidFill>
                <a:latin typeface="Tahoma"/>
                <a:cs typeface="Tahoma"/>
              </a:rPr>
              <a:t>у</a:t>
            </a:r>
            <a:r>
              <a:rPr lang="ru-RU" sz="1600" spc="30" dirty="0">
                <a:solidFill>
                  <a:srgbClr val="C59C5D"/>
                </a:solidFill>
                <a:latin typeface="Tahoma"/>
                <a:cs typeface="Tahoma"/>
              </a:rPr>
              <a:t>т</a:t>
            </a:r>
            <a:endParaRPr lang="ru-RU" sz="1600" dirty="0">
              <a:solidFill>
                <a:srgbClr val="C59C5D"/>
              </a:solidFill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ru-RU" sz="16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lang="ru-RU" sz="1600" spc="95" dirty="0">
                <a:solidFill>
                  <a:srgbClr val="153344"/>
                </a:solidFill>
                <a:latin typeface="Tahoma"/>
                <a:cs typeface="Tahoma"/>
              </a:rPr>
              <a:t>Макс</a:t>
            </a:r>
            <a:r>
              <a:rPr lang="ru-RU" sz="1600" spc="100" dirty="0">
                <a:solidFill>
                  <a:srgbClr val="153344"/>
                </a:solidFill>
                <a:latin typeface="Tahoma"/>
                <a:cs typeface="Tahoma"/>
              </a:rPr>
              <a:t>и</a:t>
            </a:r>
            <a:r>
              <a:rPr lang="ru-RU" sz="1600" spc="50" dirty="0">
                <a:solidFill>
                  <a:srgbClr val="153344"/>
                </a:solidFill>
                <a:latin typeface="Tahoma"/>
                <a:cs typeface="Tahoma"/>
              </a:rPr>
              <a:t>мальная</a:t>
            </a:r>
            <a:r>
              <a:rPr lang="ru-RU" sz="1600" spc="-4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75" dirty="0">
                <a:solidFill>
                  <a:srgbClr val="153344"/>
                </a:solidFill>
                <a:latin typeface="Tahoma"/>
                <a:cs typeface="Tahoma"/>
              </a:rPr>
              <a:t>оценка</a:t>
            </a:r>
            <a:r>
              <a:rPr lang="ru-RU" sz="1600" spc="-2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-275" dirty="0">
                <a:solidFill>
                  <a:srgbClr val="153344"/>
                </a:solidFill>
                <a:latin typeface="Tahoma"/>
                <a:cs typeface="Tahoma"/>
              </a:rPr>
              <a:t>-</a:t>
            </a:r>
            <a:r>
              <a:rPr lang="ru-RU" sz="1600" spc="-1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-5" dirty="0">
                <a:solidFill>
                  <a:srgbClr val="C59C5D"/>
                </a:solidFill>
                <a:latin typeface="Tahoma"/>
                <a:cs typeface="Tahoma"/>
              </a:rPr>
              <a:t>20</a:t>
            </a:r>
            <a:r>
              <a:rPr lang="ru-RU" sz="1600" spc="-35" dirty="0">
                <a:solidFill>
                  <a:srgbClr val="C59C5D"/>
                </a:solidFill>
                <a:latin typeface="Tahoma"/>
                <a:cs typeface="Tahoma"/>
              </a:rPr>
              <a:t> </a:t>
            </a:r>
            <a:r>
              <a:rPr lang="ru-RU" sz="1600" spc="35" dirty="0">
                <a:solidFill>
                  <a:srgbClr val="C59C5D"/>
                </a:solidFill>
                <a:latin typeface="Tahoma"/>
                <a:cs typeface="Tahoma"/>
              </a:rPr>
              <a:t>бал</a:t>
            </a:r>
            <a:r>
              <a:rPr lang="ru-RU" sz="1600" spc="30" dirty="0">
                <a:solidFill>
                  <a:srgbClr val="C59C5D"/>
                </a:solidFill>
                <a:latin typeface="Tahoma"/>
                <a:cs typeface="Tahoma"/>
              </a:rPr>
              <a:t>л</a:t>
            </a:r>
            <a:r>
              <a:rPr lang="ru-RU" sz="1600" spc="50" dirty="0">
                <a:solidFill>
                  <a:srgbClr val="C59C5D"/>
                </a:solidFill>
                <a:latin typeface="Tahoma"/>
                <a:cs typeface="Tahoma"/>
              </a:rPr>
              <a:t>ов</a:t>
            </a:r>
            <a:endParaRPr lang="ru-RU" sz="16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endParaRPr lang="ru-RU" sz="1600" dirty="0">
              <a:latin typeface="Tahoma"/>
              <a:cs typeface="Tahoma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B2E09B6-7DDB-4545-8929-05627F34DCB7}"/>
              </a:ext>
            </a:extLst>
          </p:cNvPr>
          <p:cNvSpPr/>
          <p:nvPr/>
        </p:nvSpPr>
        <p:spPr>
          <a:xfrm>
            <a:off x="2879685" y="1981200"/>
            <a:ext cx="69831" cy="2947078"/>
          </a:xfrm>
          <a:prstGeom prst="rect">
            <a:avLst/>
          </a:prstGeom>
          <a:solidFill>
            <a:srgbClr val="C59C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object 8">
            <a:extLst>
              <a:ext uri="{FF2B5EF4-FFF2-40B4-BE49-F238E27FC236}">
                <a16:creationId xmlns:a16="http://schemas.microsoft.com/office/drawing/2014/main" id="{5E7F8D7B-DA8B-46E6-8E79-84E6A12337B0}"/>
              </a:ext>
            </a:extLst>
          </p:cNvPr>
          <p:cNvSpPr txBox="1"/>
          <p:nvPr/>
        </p:nvSpPr>
        <p:spPr>
          <a:xfrm>
            <a:off x="1676400" y="5233934"/>
            <a:ext cx="74676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2000" b="1" kern="0" dirty="0">
                <a:solidFill>
                  <a:srgbClr val="153344"/>
                </a:solidFill>
                <a:latin typeface="Tahoma"/>
                <a:cs typeface="Tahoma"/>
              </a:rPr>
              <a:t>По итогам третьего тура определяется  победитель</a:t>
            </a:r>
          </a:p>
          <a:p>
            <a:pPr>
              <a:lnSpc>
                <a:spcPct val="100000"/>
              </a:lnSpc>
            </a:pPr>
            <a:endParaRPr sz="2000" kern="0" dirty="0">
              <a:solidFill>
                <a:srgbClr val="153344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591780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DE84D5D-1833-4A0F-A19B-231BA97DC5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2970"/>
            <a:ext cx="9906000" cy="5572125"/>
          </a:xfrm>
          <a:prstGeom prst="rect">
            <a:avLst/>
          </a:prstGeom>
        </p:spPr>
      </p:pic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370F2324-3CAA-4F9B-AD1B-97434D2CCB9D}"/>
              </a:ext>
            </a:extLst>
          </p:cNvPr>
          <p:cNvSpPr/>
          <p:nvPr/>
        </p:nvSpPr>
        <p:spPr>
          <a:xfrm>
            <a:off x="0" y="3683799"/>
            <a:ext cx="9906000" cy="3174202"/>
          </a:xfrm>
          <a:prstGeom prst="rect">
            <a:avLst/>
          </a:prstGeom>
          <a:solidFill>
            <a:srgbClr val="E8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object 5">
            <a:extLst>
              <a:ext uri="{FF2B5EF4-FFF2-40B4-BE49-F238E27FC236}">
                <a16:creationId xmlns:a16="http://schemas.microsoft.com/office/drawing/2014/main" id="{DC81173E-8996-4057-9F06-4624DC5D78D2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38600" y="3268666"/>
            <a:ext cx="3352800" cy="2147152"/>
          </a:xfrm>
          <a:prstGeom prst="rect">
            <a:avLst/>
          </a:prstGeom>
        </p:spPr>
      </p:pic>
      <p:pic>
        <p:nvPicPr>
          <p:cNvPr id="13" name="object 6">
            <a:extLst>
              <a:ext uri="{FF2B5EF4-FFF2-40B4-BE49-F238E27FC236}">
                <a16:creationId xmlns:a16="http://schemas.microsoft.com/office/drawing/2014/main" id="{D09DBB55-A7AF-4FE0-BD6B-554BCBC32E49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85800" y="3268666"/>
            <a:ext cx="3200400" cy="2134452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FDB8895-46EB-46F3-B1ED-1920A0C9203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81177"/>
            <a:ext cx="2971800" cy="2057400"/>
          </a:xfrm>
          <a:prstGeom prst="rect">
            <a:avLst/>
          </a:prstGeom>
        </p:spPr>
      </p:pic>
      <p:sp>
        <p:nvSpPr>
          <p:cNvPr id="15" name="object 3">
            <a:extLst>
              <a:ext uri="{FF2B5EF4-FFF2-40B4-BE49-F238E27FC236}">
                <a16:creationId xmlns:a16="http://schemas.microsoft.com/office/drawing/2014/main" id="{19A360E1-4A8E-4FEB-AC62-E5F47482A190}"/>
              </a:ext>
            </a:extLst>
          </p:cNvPr>
          <p:cNvSpPr txBox="1">
            <a:spLocks/>
          </p:cNvSpPr>
          <p:nvPr/>
        </p:nvSpPr>
        <p:spPr>
          <a:xfrm>
            <a:off x="647700" y="718905"/>
            <a:ext cx="64770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marR="5080">
              <a:spcBef>
                <a:spcPts val="100"/>
              </a:spcBef>
            </a:pPr>
            <a:r>
              <a:rPr lang="ru-RU" sz="2000" kern="0" spc="75" dirty="0">
                <a:solidFill>
                  <a:srgbClr val="1533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Финалистам,</a:t>
            </a:r>
            <a:r>
              <a:rPr lang="ru-RU" sz="2000" kern="0" spc="-60" dirty="0">
                <a:solidFill>
                  <a:srgbClr val="1533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kern="0" spc="45" dirty="0">
                <a:solidFill>
                  <a:srgbClr val="1533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лауреатам,</a:t>
            </a:r>
            <a:r>
              <a:rPr lang="ru-RU" sz="2000" kern="0" spc="-55" dirty="0">
                <a:solidFill>
                  <a:srgbClr val="1533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kern="0" spc="110" dirty="0">
                <a:solidFill>
                  <a:srgbClr val="1533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призерам</a:t>
            </a:r>
            <a:r>
              <a:rPr lang="ru-RU" sz="2000" kern="0" spc="-75" dirty="0">
                <a:solidFill>
                  <a:srgbClr val="1533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kern="0" spc="135" dirty="0">
                <a:solidFill>
                  <a:srgbClr val="1533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lang="ru-RU" sz="2000" kern="0" spc="-690" dirty="0">
                <a:solidFill>
                  <a:srgbClr val="1533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kern="0" spc="80" dirty="0">
                <a:solidFill>
                  <a:srgbClr val="1533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победителю </a:t>
            </a:r>
            <a:r>
              <a:rPr lang="ru-RU" sz="2000" kern="0" spc="95" dirty="0">
                <a:solidFill>
                  <a:srgbClr val="1533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Конкурса </a:t>
            </a:r>
            <a:r>
              <a:rPr lang="ru-RU" sz="2000" kern="0" spc="55" dirty="0">
                <a:solidFill>
                  <a:srgbClr val="1533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вручаются </a:t>
            </a:r>
            <a:r>
              <a:rPr lang="ru-RU" sz="2000" kern="0" spc="60" dirty="0">
                <a:solidFill>
                  <a:srgbClr val="1533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kern="0" spc="75" dirty="0">
                <a:solidFill>
                  <a:srgbClr val="1533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соответствующие</a:t>
            </a:r>
            <a:r>
              <a:rPr lang="ru-RU" sz="2000" kern="0" spc="-30" dirty="0">
                <a:solidFill>
                  <a:srgbClr val="1533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kern="0" spc="65" dirty="0">
                <a:solidFill>
                  <a:srgbClr val="1533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дипломы.</a:t>
            </a:r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id="{D1307D0B-7AA8-4C38-8E31-0E517C3E0B87}"/>
              </a:ext>
            </a:extLst>
          </p:cNvPr>
          <p:cNvSpPr txBox="1"/>
          <p:nvPr/>
        </p:nvSpPr>
        <p:spPr>
          <a:xfrm>
            <a:off x="647700" y="1626398"/>
            <a:ext cx="6673215" cy="856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114" dirty="0">
                <a:solidFill>
                  <a:srgbClr val="153344"/>
                </a:solidFill>
                <a:latin typeface="Tahoma"/>
                <a:cs typeface="Tahoma"/>
              </a:rPr>
              <a:t>Призерам</a:t>
            </a:r>
            <a:r>
              <a:rPr spc="-7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pc="95" dirty="0">
                <a:solidFill>
                  <a:srgbClr val="153344"/>
                </a:solidFill>
                <a:latin typeface="Tahoma"/>
                <a:cs typeface="Tahoma"/>
              </a:rPr>
              <a:t>Конкурса</a:t>
            </a:r>
            <a:r>
              <a:rPr spc="-2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pc="55" dirty="0">
                <a:solidFill>
                  <a:srgbClr val="153344"/>
                </a:solidFill>
                <a:latin typeface="Tahoma"/>
                <a:cs typeface="Tahoma"/>
              </a:rPr>
              <a:t>вручаются</a:t>
            </a:r>
            <a:r>
              <a:rPr spc="-5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pc="100" dirty="0">
                <a:solidFill>
                  <a:srgbClr val="153344"/>
                </a:solidFill>
                <a:latin typeface="Tahoma"/>
                <a:cs typeface="Tahoma"/>
              </a:rPr>
              <a:t>призы</a:t>
            </a:r>
            <a:r>
              <a:rPr spc="-3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pc="155" dirty="0">
                <a:solidFill>
                  <a:srgbClr val="153344"/>
                </a:solidFill>
                <a:latin typeface="Tahoma"/>
                <a:cs typeface="Tahoma"/>
              </a:rPr>
              <a:t>с </a:t>
            </a:r>
            <a:r>
              <a:rPr spc="-69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pc="100" dirty="0">
                <a:solidFill>
                  <a:srgbClr val="153344"/>
                </a:solidFill>
                <a:latin typeface="Tahoma"/>
                <a:cs typeface="Tahoma"/>
              </a:rPr>
              <a:t>символикой </a:t>
            </a:r>
            <a:r>
              <a:rPr spc="70" dirty="0">
                <a:solidFill>
                  <a:srgbClr val="153344"/>
                </a:solidFill>
                <a:latin typeface="Tahoma"/>
                <a:cs typeface="Tahoma"/>
              </a:rPr>
              <a:t>Конкурса, </a:t>
            </a:r>
            <a:r>
              <a:rPr spc="80" dirty="0">
                <a:solidFill>
                  <a:srgbClr val="153344"/>
                </a:solidFill>
                <a:latin typeface="Tahoma"/>
                <a:cs typeface="Tahoma"/>
              </a:rPr>
              <a:t>победителю </a:t>
            </a:r>
            <a:r>
              <a:rPr spc="-330" dirty="0">
                <a:solidFill>
                  <a:srgbClr val="153344"/>
                </a:solidFill>
                <a:latin typeface="Tahoma"/>
                <a:cs typeface="Tahoma"/>
              </a:rPr>
              <a:t>– </a:t>
            </a:r>
            <a:r>
              <a:rPr spc="-32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pc="-32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pc="55" dirty="0" err="1">
                <a:solidFill>
                  <a:srgbClr val="153344"/>
                </a:solidFill>
                <a:latin typeface="Tahoma"/>
                <a:cs typeface="Tahoma"/>
              </a:rPr>
              <a:t>главный</a:t>
            </a:r>
            <a:r>
              <a:rPr spc="-2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pc="114" dirty="0">
                <a:solidFill>
                  <a:srgbClr val="153344"/>
                </a:solidFill>
                <a:latin typeface="Tahoma"/>
                <a:cs typeface="Tahoma"/>
              </a:rPr>
              <a:t>приз</a:t>
            </a:r>
            <a:r>
              <a:rPr spc="-4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pc="155" dirty="0">
                <a:solidFill>
                  <a:srgbClr val="153344"/>
                </a:solidFill>
                <a:latin typeface="Tahoma"/>
                <a:cs typeface="Tahoma"/>
              </a:rPr>
              <a:t>с</a:t>
            </a:r>
            <a:r>
              <a:rPr spc="-2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pc="100" dirty="0">
                <a:solidFill>
                  <a:srgbClr val="153344"/>
                </a:solidFill>
                <a:latin typeface="Tahoma"/>
                <a:cs typeface="Tahoma"/>
              </a:rPr>
              <a:t>символикой</a:t>
            </a:r>
            <a:r>
              <a:rPr spc="-3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pc="70" dirty="0">
                <a:solidFill>
                  <a:srgbClr val="153344"/>
                </a:solidFill>
                <a:latin typeface="Tahoma"/>
                <a:cs typeface="Tahoma"/>
              </a:rPr>
              <a:t>Конкурса.</a:t>
            </a:r>
            <a:endParaRPr dirty="0">
              <a:latin typeface="Tahoma"/>
              <a:cs typeface="Tahoma"/>
            </a:endParaRPr>
          </a:p>
        </p:txBody>
      </p:sp>
      <p:sp>
        <p:nvSpPr>
          <p:cNvPr id="17" name="object 7">
            <a:extLst>
              <a:ext uri="{FF2B5EF4-FFF2-40B4-BE49-F238E27FC236}">
                <a16:creationId xmlns:a16="http://schemas.microsoft.com/office/drawing/2014/main" id="{D73AFF10-3701-460C-859C-088E65E6059A}"/>
              </a:ext>
            </a:extLst>
          </p:cNvPr>
          <p:cNvSpPr txBox="1"/>
          <p:nvPr/>
        </p:nvSpPr>
        <p:spPr>
          <a:xfrm>
            <a:off x="647700" y="5658121"/>
            <a:ext cx="836739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600" spc="65" dirty="0">
                <a:solidFill>
                  <a:srgbClr val="153344"/>
                </a:solidFill>
                <a:latin typeface="Tahoma"/>
                <a:cs typeface="Tahoma"/>
              </a:rPr>
              <a:t>Участникам</a:t>
            </a:r>
            <a:r>
              <a:rPr sz="1600" spc="-4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1600" spc="60" dirty="0">
                <a:solidFill>
                  <a:srgbClr val="153344"/>
                </a:solidFill>
                <a:latin typeface="Tahoma"/>
                <a:cs typeface="Tahoma"/>
              </a:rPr>
              <a:t>отборочного</a:t>
            </a:r>
            <a:r>
              <a:rPr sz="1600" spc="-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1600" spc="20" dirty="0">
                <a:solidFill>
                  <a:srgbClr val="153344"/>
                </a:solidFill>
                <a:latin typeface="Tahoma"/>
                <a:cs typeface="Tahoma"/>
              </a:rPr>
              <a:t>этапа,</a:t>
            </a:r>
            <a:r>
              <a:rPr sz="1600" spc="-2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1600" spc="80" dirty="0">
                <a:solidFill>
                  <a:srgbClr val="153344"/>
                </a:solidFill>
                <a:latin typeface="Tahoma"/>
                <a:cs typeface="Tahoma"/>
              </a:rPr>
              <a:t>не</a:t>
            </a:r>
            <a:r>
              <a:rPr sz="1600" spc="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1600" spc="80" dirty="0">
                <a:solidFill>
                  <a:srgbClr val="153344"/>
                </a:solidFill>
                <a:latin typeface="Tahoma"/>
                <a:cs typeface="Tahoma"/>
              </a:rPr>
              <a:t>вошедшим</a:t>
            </a:r>
            <a:r>
              <a:rPr sz="1600" spc="-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1600" spc="25" dirty="0">
                <a:solidFill>
                  <a:srgbClr val="153344"/>
                </a:solidFill>
                <a:latin typeface="Tahoma"/>
                <a:cs typeface="Tahoma"/>
              </a:rPr>
              <a:t>в</a:t>
            </a:r>
            <a:r>
              <a:rPr sz="1600" spc="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1600" spc="70" dirty="0">
                <a:solidFill>
                  <a:srgbClr val="153344"/>
                </a:solidFill>
                <a:latin typeface="Tahoma"/>
                <a:cs typeface="Tahoma"/>
              </a:rPr>
              <a:t>число</a:t>
            </a:r>
            <a:r>
              <a:rPr sz="1600" spc="-3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1600" spc="60" dirty="0">
                <a:solidFill>
                  <a:srgbClr val="153344"/>
                </a:solidFill>
                <a:latin typeface="Tahoma"/>
                <a:cs typeface="Tahoma"/>
              </a:rPr>
              <a:t>участников </a:t>
            </a:r>
            <a:r>
              <a:rPr sz="1600" spc="-509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1600" spc="65" dirty="0">
                <a:solidFill>
                  <a:srgbClr val="153344"/>
                </a:solidFill>
                <a:latin typeface="Tahoma"/>
                <a:cs typeface="Tahoma"/>
              </a:rPr>
              <a:t>основного </a:t>
            </a:r>
            <a:r>
              <a:rPr sz="1600" spc="45" dirty="0">
                <a:solidFill>
                  <a:srgbClr val="153344"/>
                </a:solidFill>
                <a:latin typeface="Tahoma"/>
                <a:cs typeface="Tahoma"/>
              </a:rPr>
              <a:t>этапа </a:t>
            </a:r>
            <a:r>
              <a:rPr sz="1600" spc="5" dirty="0">
                <a:solidFill>
                  <a:srgbClr val="153344"/>
                </a:solidFill>
                <a:latin typeface="Tahoma"/>
                <a:cs typeface="Tahoma"/>
              </a:rPr>
              <a:t>(финалистов), </a:t>
            </a:r>
            <a:r>
              <a:rPr sz="1600" spc="50" dirty="0">
                <a:solidFill>
                  <a:srgbClr val="153344"/>
                </a:solidFill>
                <a:latin typeface="Tahoma"/>
                <a:cs typeface="Tahoma"/>
              </a:rPr>
              <a:t>документы, </a:t>
            </a:r>
            <a:r>
              <a:rPr sz="1600" spc="60" dirty="0">
                <a:solidFill>
                  <a:srgbClr val="153344"/>
                </a:solidFill>
                <a:latin typeface="Tahoma"/>
                <a:cs typeface="Tahoma"/>
              </a:rPr>
              <a:t>подтверждающие </a:t>
            </a:r>
            <a:r>
              <a:rPr sz="1600" spc="40" dirty="0">
                <a:solidFill>
                  <a:srgbClr val="153344"/>
                </a:solidFill>
                <a:latin typeface="Tahoma"/>
                <a:cs typeface="Tahoma"/>
              </a:rPr>
              <a:t>их </a:t>
            </a:r>
            <a:r>
              <a:rPr sz="1600" spc="4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1600" spc="65" dirty="0">
                <a:solidFill>
                  <a:srgbClr val="153344"/>
                </a:solidFill>
                <a:latin typeface="Tahoma"/>
                <a:cs typeface="Tahoma"/>
              </a:rPr>
              <a:t>участие</a:t>
            </a:r>
            <a:r>
              <a:rPr sz="1600" spc="-3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1600" spc="25" dirty="0">
                <a:solidFill>
                  <a:srgbClr val="153344"/>
                </a:solidFill>
                <a:latin typeface="Tahoma"/>
                <a:cs typeface="Tahoma"/>
              </a:rPr>
              <a:t>в</a:t>
            </a:r>
            <a:r>
              <a:rPr sz="1600" spc="-1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1600" spc="60" dirty="0">
                <a:solidFill>
                  <a:srgbClr val="153344"/>
                </a:solidFill>
                <a:latin typeface="Tahoma"/>
                <a:cs typeface="Tahoma"/>
              </a:rPr>
              <a:t>Конкурсе,</a:t>
            </a:r>
            <a:r>
              <a:rPr sz="1600" spc="-1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1600" spc="80" dirty="0" err="1">
                <a:solidFill>
                  <a:srgbClr val="153344"/>
                </a:solidFill>
                <a:latin typeface="Tahoma"/>
                <a:cs typeface="Tahoma"/>
              </a:rPr>
              <a:t>не</a:t>
            </a:r>
            <a:r>
              <a:rPr sz="1600" spc="-3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1600" spc="35" dirty="0" err="1">
                <a:solidFill>
                  <a:srgbClr val="153344"/>
                </a:solidFill>
                <a:latin typeface="Tahoma"/>
                <a:cs typeface="Tahoma"/>
              </a:rPr>
              <a:t>выдаются</a:t>
            </a:r>
            <a:r>
              <a:rPr lang="ru-RU" sz="1600" spc="35" dirty="0">
                <a:solidFill>
                  <a:srgbClr val="153344"/>
                </a:solidFill>
                <a:latin typeface="Tahoma"/>
                <a:cs typeface="Tahoma"/>
              </a:rPr>
              <a:t>.</a:t>
            </a:r>
            <a:endParaRPr sz="1600" dirty="0">
              <a:solidFill>
                <a:srgbClr val="153344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967525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0ECDABA4-9E9D-4BBE-8827-8EED68F191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9877"/>
            <a:ext cx="9906000" cy="5572125"/>
          </a:xfrm>
          <a:prstGeom prst="rect">
            <a:avLst/>
          </a:prstGeom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id="{E8ED6945-9C94-4E88-A85B-A803E04E8BA3}"/>
              </a:ext>
            </a:extLst>
          </p:cNvPr>
          <p:cNvSpPr txBox="1"/>
          <p:nvPr/>
        </p:nvSpPr>
        <p:spPr>
          <a:xfrm>
            <a:off x="919321" y="418278"/>
            <a:ext cx="8067358" cy="1115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0" algn="ctr">
              <a:lnSpc>
                <a:spcPct val="100000"/>
              </a:lnSpc>
              <a:spcBef>
                <a:spcPts val="100"/>
              </a:spcBef>
            </a:pPr>
            <a:r>
              <a:rPr lang="ru-RU" sz="2200" spc="95" dirty="0">
                <a:solidFill>
                  <a:srgbClr val="153344"/>
                </a:solidFill>
                <a:latin typeface="Tahoma"/>
                <a:cs typeface="Tahoma"/>
              </a:rPr>
              <a:t>Жюри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spc="120" dirty="0">
                <a:solidFill>
                  <a:srgbClr val="153344"/>
                </a:solidFill>
                <a:latin typeface="Tahoma"/>
                <a:cs typeface="Tahoma"/>
              </a:rPr>
              <a:t>Всероссийского</a:t>
            </a:r>
            <a:r>
              <a:rPr lang="ru-RU" sz="2400" b="1" spc="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2400" b="1" spc="80" dirty="0">
                <a:solidFill>
                  <a:srgbClr val="153344"/>
                </a:solidFill>
                <a:latin typeface="Tahoma"/>
                <a:cs typeface="Tahoma"/>
              </a:rPr>
              <a:t>профессионального</a:t>
            </a:r>
            <a:r>
              <a:rPr lang="ru-RU" sz="2400" b="1" spc="-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2400" b="1" spc="95" dirty="0">
                <a:solidFill>
                  <a:srgbClr val="153344"/>
                </a:solidFill>
                <a:latin typeface="Tahoma"/>
                <a:cs typeface="Tahoma"/>
              </a:rPr>
              <a:t>конкурса</a:t>
            </a:r>
            <a:endParaRPr lang="ru-RU" sz="2400" dirty="0">
              <a:latin typeface="Tahoma"/>
              <a:cs typeface="Tahoma"/>
            </a:endParaRPr>
          </a:p>
          <a:p>
            <a:pPr marR="79375" algn="ctr">
              <a:lnSpc>
                <a:spcPct val="100000"/>
              </a:lnSpc>
            </a:pPr>
            <a:r>
              <a:rPr lang="ru-RU" sz="2400" b="1" spc="65" dirty="0">
                <a:solidFill>
                  <a:srgbClr val="153344"/>
                </a:solidFill>
                <a:latin typeface="Tahoma"/>
                <a:cs typeface="Tahoma"/>
              </a:rPr>
              <a:t>«Директор</a:t>
            </a:r>
            <a:r>
              <a:rPr lang="ru-RU" sz="2400" b="1" spc="-5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2400" b="1" spc="65" dirty="0">
                <a:solidFill>
                  <a:srgbClr val="153344"/>
                </a:solidFill>
                <a:latin typeface="Tahoma"/>
                <a:cs typeface="Tahoma"/>
              </a:rPr>
              <a:t>года</a:t>
            </a:r>
            <a:r>
              <a:rPr lang="ru-RU" sz="2400" b="1" spc="-2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2400" b="1" spc="70" dirty="0">
                <a:solidFill>
                  <a:srgbClr val="153344"/>
                </a:solidFill>
                <a:latin typeface="Tahoma"/>
                <a:cs typeface="Tahoma"/>
              </a:rPr>
              <a:t>России 2023»</a:t>
            </a:r>
            <a:endParaRPr lang="ru-RU" sz="2400" dirty="0">
              <a:solidFill>
                <a:srgbClr val="153344"/>
              </a:solidFill>
              <a:latin typeface="Tahoma"/>
              <a:cs typeface="Tahoma"/>
            </a:endParaRPr>
          </a:p>
        </p:txBody>
      </p:sp>
      <p:sp>
        <p:nvSpPr>
          <p:cNvPr id="6" name="object 5">
            <a:extLst>
              <a:ext uri="{FF2B5EF4-FFF2-40B4-BE49-F238E27FC236}">
                <a16:creationId xmlns:a16="http://schemas.microsoft.com/office/drawing/2014/main" id="{D6E47FDE-F312-4832-96EF-6C188C65A17F}"/>
              </a:ext>
            </a:extLst>
          </p:cNvPr>
          <p:cNvSpPr txBox="1"/>
          <p:nvPr/>
        </p:nvSpPr>
        <p:spPr>
          <a:xfrm>
            <a:off x="380999" y="2570407"/>
            <a:ext cx="2498685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ru-RU" sz="1600" b="1" spc="85" dirty="0">
                <a:solidFill>
                  <a:srgbClr val="153344"/>
                </a:solidFill>
                <a:latin typeface="Tahoma"/>
                <a:cs typeface="Tahoma"/>
              </a:rPr>
              <a:t>Професс</a:t>
            </a:r>
            <a:r>
              <a:rPr lang="ru-RU" sz="1600" b="1" spc="90" dirty="0">
                <a:solidFill>
                  <a:srgbClr val="153344"/>
                </a:solidFill>
                <a:latin typeface="Tahoma"/>
                <a:cs typeface="Tahoma"/>
              </a:rPr>
              <a:t>и</a:t>
            </a:r>
            <a:r>
              <a:rPr lang="ru-RU" sz="1600" b="1" spc="60" dirty="0">
                <a:solidFill>
                  <a:srgbClr val="153344"/>
                </a:solidFill>
                <a:latin typeface="Tahoma"/>
                <a:cs typeface="Tahoma"/>
              </a:rPr>
              <a:t>ональн</a:t>
            </a:r>
            <a:r>
              <a:rPr lang="ru-RU" sz="1600" b="1" spc="55" dirty="0">
                <a:solidFill>
                  <a:srgbClr val="153344"/>
                </a:solidFill>
                <a:latin typeface="Tahoma"/>
                <a:cs typeface="Tahoma"/>
              </a:rPr>
              <a:t>о</a:t>
            </a:r>
            <a:r>
              <a:rPr lang="ru-RU" sz="1600" b="1" spc="-70" dirty="0">
                <a:solidFill>
                  <a:srgbClr val="153344"/>
                </a:solidFill>
                <a:latin typeface="Tahoma"/>
                <a:cs typeface="Tahoma"/>
              </a:rPr>
              <a:t>-  </a:t>
            </a:r>
            <a:r>
              <a:rPr lang="ru-RU" sz="1600" b="1" spc="80" dirty="0">
                <a:solidFill>
                  <a:srgbClr val="153344"/>
                </a:solidFill>
                <a:latin typeface="Tahoma"/>
                <a:cs typeface="Tahoma"/>
              </a:rPr>
              <a:t>общественное </a:t>
            </a:r>
            <a:r>
              <a:rPr lang="ru-RU" sz="1600" b="1" spc="8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b="1" spc="65" dirty="0">
                <a:solidFill>
                  <a:srgbClr val="153344"/>
                </a:solidFill>
                <a:latin typeface="Tahoma"/>
                <a:cs typeface="Tahoma"/>
              </a:rPr>
              <a:t>жюри</a:t>
            </a:r>
            <a:endParaRPr lang="ru-RU" sz="1600" dirty="0">
              <a:solidFill>
                <a:srgbClr val="153344"/>
              </a:solidFill>
              <a:latin typeface="Tahoma"/>
              <a:cs typeface="Tahoma"/>
            </a:endParaRPr>
          </a:p>
        </p:txBody>
      </p:sp>
      <p:sp>
        <p:nvSpPr>
          <p:cNvPr id="8" name="object 7">
            <a:extLst>
              <a:ext uri="{FF2B5EF4-FFF2-40B4-BE49-F238E27FC236}">
                <a16:creationId xmlns:a16="http://schemas.microsoft.com/office/drawing/2014/main" id="{B0BD1324-5A3D-4D26-A5B1-93FB7D9C2F67}"/>
              </a:ext>
            </a:extLst>
          </p:cNvPr>
          <p:cNvSpPr txBox="1"/>
          <p:nvPr/>
        </p:nvSpPr>
        <p:spPr>
          <a:xfrm>
            <a:off x="3276600" y="1540318"/>
            <a:ext cx="5896852" cy="2566087"/>
          </a:xfrm>
          <a:prstGeom prst="rect">
            <a:avLst/>
          </a:prstGeom>
        </p:spPr>
        <p:txBody>
          <a:bodyPr vert="horz" wrap="square" lIns="0" tIns="346710" rIns="0" bIns="0" rtlCol="0">
            <a:spAutoFit/>
          </a:bodyPr>
          <a:lstStyle/>
          <a:p>
            <a:pPr marL="354965" marR="1282700" indent="-342900">
              <a:lnSpc>
                <a:spcPct val="100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ru-RU" sz="1600" spc="65" dirty="0">
                <a:solidFill>
                  <a:srgbClr val="153344"/>
                </a:solidFill>
                <a:latin typeface="Tahoma"/>
                <a:cs typeface="Tahoma"/>
              </a:rPr>
              <a:t>победители,</a:t>
            </a:r>
            <a:r>
              <a:rPr lang="ru-RU" sz="1600" spc="-1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95" dirty="0">
                <a:solidFill>
                  <a:srgbClr val="153344"/>
                </a:solidFill>
                <a:latin typeface="Tahoma"/>
                <a:cs typeface="Tahoma"/>
              </a:rPr>
              <a:t>призеры</a:t>
            </a:r>
            <a:r>
              <a:rPr lang="ru-RU" sz="1600" spc="-5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114" dirty="0">
                <a:solidFill>
                  <a:srgbClr val="153344"/>
                </a:solidFill>
                <a:latin typeface="Tahoma"/>
                <a:cs typeface="Tahoma"/>
              </a:rPr>
              <a:t>и</a:t>
            </a:r>
            <a:r>
              <a:rPr lang="ru-RU" sz="1600" spc="-3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50" dirty="0">
                <a:solidFill>
                  <a:srgbClr val="153344"/>
                </a:solidFill>
                <a:latin typeface="Tahoma"/>
                <a:cs typeface="Tahoma"/>
              </a:rPr>
              <a:t>лауреаты </a:t>
            </a:r>
            <a:r>
              <a:rPr lang="ru-RU" sz="1600" spc="-57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65" dirty="0">
                <a:solidFill>
                  <a:srgbClr val="153344"/>
                </a:solidFill>
                <a:latin typeface="Tahoma"/>
                <a:cs typeface="Tahoma"/>
              </a:rPr>
              <a:t>профессиональных</a:t>
            </a:r>
            <a:r>
              <a:rPr lang="ru-RU" sz="1600" spc="-3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55" dirty="0">
                <a:solidFill>
                  <a:srgbClr val="153344"/>
                </a:solidFill>
                <a:latin typeface="Tahoma"/>
                <a:cs typeface="Tahoma"/>
              </a:rPr>
              <a:t>конкурсов;</a:t>
            </a:r>
            <a:endParaRPr lang="ru-RU" sz="1600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ru-RU" sz="1600" spc="75" dirty="0">
                <a:solidFill>
                  <a:srgbClr val="153344"/>
                </a:solidFill>
                <a:latin typeface="Tahoma"/>
                <a:cs typeface="Tahoma"/>
              </a:rPr>
              <a:t>действующие</a:t>
            </a:r>
            <a:r>
              <a:rPr lang="ru-RU" sz="1600" spc="-7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85" dirty="0">
                <a:solidFill>
                  <a:srgbClr val="153344"/>
                </a:solidFill>
                <a:latin typeface="Tahoma"/>
                <a:cs typeface="Tahoma"/>
              </a:rPr>
              <a:t>директора </a:t>
            </a:r>
            <a:r>
              <a:rPr lang="ru-RU" sz="1600" spc="60" dirty="0">
                <a:solidFill>
                  <a:srgbClr val="153344"/>
                </a:solidFill>
                <a:latin typeface="Tahoma"/>
                <a:cs typeface="Tahoma"/>
              </a:rPr>
              <a:t>общеобразовательных</a:t>
            </a:r>
            <a:r>
              <a:rPr lang="ru-RU" sz="1600" spc="-2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55" dirty="0">
                <a:solidFill>
                  <a:srgbClr val="153344"/>
                </a:solidFill>
                <a:latin typeface="Tahoma"/>
                <a:cs typeface="Tahoma"/>
              </a:rPr>
              <a:t>организаций;</a:t>
            </a:r>
            <a:endParaRPr lang="ru-RU" sz="1600" dirty="0">
              <a:latin typeface="Tahoma"/>
              <a:cs typeface="Tahoma"/>
            </a:endParaRPr>
          </a:p>
          <a:p>
            <a:pPr marL="354965" marR="5080" indent="-34290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ru-RU" sz="1600" spc="75" dirty="0">
                <a:solidFill>
                  <a:srgbClr val="153344"/>
                </a:solidFill>
                <a:latin typeface="Tahoma"/>
                <a:cs typeface="Tahoma"/>
              </a:rPr>
              <a:t>представители </a:t>
            </a:r>
            <a:r>
              <a:rPr lang="ru-RU" sz="1600" spc="80" dirty="0">
                <a:solidFill>
                  <a:srgbClr val="153344"/>
                </a:solidFill>
                <a:latin typeface="Tahoma"/>
                <a:cs typeface="Tahoma"/>
              </a:rPr>
              <a:t>организаций </a:t>
            </a:r>
            <a:r>
              <a:rPr lang="ru-RU" sz="1600" spc="130" dirty="0">
                <a:solidFill>
                  <a:srgbClr val="153344"/>
                </a:solidFill>
                <a:latin typeface="Tahoma"/>
                <a:cs typeface="Tahoma"/>
              </a:rPr>
              <a:t>ВО </a:t>
            </a:r>
            <a:r>
              <a:rPr lang="ru-RU" sz="1600" spc="114" dirty="0">
                <a:solidFill>
                  <a:srgbClr val="153344"/>
                </a:solidFill>
                <a:latin typeface="Tahoma"/>
                <a:cs typeface="Tahoma"/>
              </a:rPr>
              <a:t>и </a:t>
            </a:r>
            <a:r>
              <a:rPr lang="ru-RU" sz="1600" spc="45" dirty="0">
                <a:solidFill>
                  <a:srgbClr val="153344"/>
                </a:solidFill>
                <a:latin typeface="Tahoma"/>
                <a:cs typeface="Tahoma"/>
              </a:rPr>
              <a:t>ДПО; </a:t>
            </a:r>
            <a:r>
              <a:rPr lang="ru-RU" sz="1600" spc="5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60" dirty="0">
                <a:solidFill>
                  <a:srgbClr val="153344"/>
                </a:solidFill>
                <a:latin typeface="Tahoma"/>
                <a:cs typeface="Tahoma"/>
              </a:rPr>
              <a:t>органов</a:t>
            </a:r>
            <a:r>
              <a:rPr lang="ru-RU" sz="1600" spc="-4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70" dirty="0">
                <a:solidFill>
                  <a:srgbClr val="153344"/>
                </a:solidFill>
                <a:latin typeface="Tahoma"/>
                <a:cs typeface="Tahoma"/>
              </a:rPr>
              <a:t>управления</a:t>
            </a:r>
            <a:r>
              <a:rPr lang="ru-RU" sz="1600" spc="-3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30" dirty="0">
                <a:solidFill>
                  <a:srgbClr val="153344"/>
                </a:solidFill>
                <a:latin typeface="Tahoma"/>
                <a:cs typeface="Tahoma"/>
              </a:rPr>
              <a:t>в</a:t>
            </a:r>
            <a:r>
              <a:rPr lang="ru-RU" sz="1600" spc="-2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75" dirty="0">
                <a:solidFill>
                  <a:srgbClr val="153344"/>
                </a:solidFill>
                <a:latin typeface="Tahoma"/>
                <a:cs typeface="Tahoma"/>
              </a:rPr>
              <a:t>сфере</a:t>
            </a:r>
            <a:r>
              <a:rPr lang="ru-RU" sz="1600" spc="-3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45" dirty="0">
                <a:solidFill>
                  <a:srgbClr val="153344"/>
                </a:solidFill>
                <a:latin typeface="Tahoma"/>
                <a:cs typeface="Tahoma"/>
              </a:rPr>
              <a:t>образования; </a:t>
            </a:r>
            <a:r>
              <a:rPr lang="ru-RU" sz="1600" spc="-57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70" dirty="0">
                <a:solidFill>
                  <a:srgbClr val="153344"/>
                </a:solidFill>
                <a:latin typeface="Tahoma"/>
                <a:cs typeface="Tahoma"/>
              </a:rPr>
              <a:t>попечительских </a:t>
            </a:r>
            <a:r>
              <a:rPr lang="ru-RU" sz="1600" spc="45" dirty="0">
                <a:solidFill>
                  <a:srgbClr val="153344"/>
                </a:solidFill>
                <a:latin typeface="Tahoma"/>
                <a:cs typeface="Tahoma"/>
              </a:rPr>
              <a:t>советов, </a:t>
            </a:r>
            <a:r>
              <a:rPr lang="ru-RU" sz="1600" spc="85" dirty="0">
                <a:solidFill>
                  <a:srgbClr val="153344"/>
                </a:solidFill>
                <a:latin typeface="Tahoma"/>
                <a:cs typeface="Tahoma"/>
              </a:rPr>
              <a:t>родительской </a:t>
            </a:r>
            <a:r>
              <a:rPr lang="ru-RU" sz="1600" spc="9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70" dirty="0">
                <a:solidFill>
                  <a:srgbClr val="153344"/>
                </a:solidFill>
                <a:latin typeface="Tahoma"/>
                <a:cs typeface="Tahoma"/>
              </a:rPr>
              <a:t>общественности, </a:t>
            </a:r>
            <a:r>
              <a:rPr lang="ru-RU" sz="1600" spc="65" dirty="0">
                <a:solidFill>
                  <a:srgbClr val="153344"/>
                </a:solidFill>
                <a:latin typeface="Tahoma"/>
                <a:cs typeface="Tahoma"/>
              </a:rPr>
              <a:t>общественных </a:t>
            </a:r>
            <a:r>
              <a:rPr lang="ru-RU" sz="1600" spc="7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90" dirty="0">
                <a:solidFill>
                  <a:srgbClr val="153344"/>
                </a:solidFill>
                <a:latin typeface="Tahoma"/>
                <a:cs typeface="Tahoma"/>
              </a:rPr>
              <a:t>ассоциаций </a:t>
            </a:r>
            <a:r>
              <a:rPr lang="ru-RU" sz="1600" spc="114" dirty="0">
                <a:solidFill>
                  <a:srgbClr val="153344"/>
                </a:solidFill>
                <a:latin typeface="Tahoma"/>
                <a:cs typeface="Tahoma"/>
              </a:rPr>
              <a:t>и </a:t>
            </a:r>
            <a:r>
              <a:rPr lang="ru-RU" sz="1600" spc="30" dirty="0">
                <a:solidFill>
                  <a:srgbClr val="153344"/>
                </a:solidFill>
                <a:latin typeface="Tahoma"/>
                <a:cs typeface="Tahoma"/>
              </a:rPr>
              <a:t>фондов, </a:t>
            </a:r>
            <a:r>
              <a:rPr lang="ru-RU" sz="1600" spc="95" dirty="0">
                <a:solidFill>
                  <a:srgbClr val="153344"/>
                </a:solidFill>
                <a:latin typeface="Tahoma"/>
                <a:cs typeface="Tahoma"/>
              </a:rPr>
              <a:t>средств </a:t>
            </a:r>
            <a:r>
              <a:rPr lang="ru-RU" sz="1600" spc="85" dirty="0">
                <a:solidFill>
                  <a:srgbClr val="153344"/>
                </a:solidFill>
                <a:latin typeface="Tahoma"/>
                <a:cs typeface="Tahoma"/>
              </a:rPr>
              <a:t>массовой </a:t>
            </a:r>
            <a:r>
              <a:rPr lang="ru-RU" sz="1600" spc="9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55" dirty="0">
                <a:solidFill>
                  <a:srgbClr val="153344"/>
                </a:solidFill>
                <a:latin typeface="Tahoma"/>
                <a:cs typeface="Tahoma"/>
              </a:rPr>
              <a:t>информации;</a:t>
            </a:r>
            <a:r>
              <a:rPr lang="ru-RU" sz="1600" spc="-6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75" dirty="0">
                <a:solidFill>
                  <a:srgbClr val="153344"/>
                </a:solidFill>
                <a:latin typeface="Tahoma"/>
                <a:cs typeface="Tahoma"/>
              </a:rPr>
              <a:t>партнеров</a:t>
            </a:r>
            <a:r>
              <a:rPr lang="ru-RU" sz="1600" spc="-2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85" dirty="0">
                <a:solidFill>
                  <a:srgbClr val="153344"/>
                </a:solidFill>
                <a:latin typeface="Tahoma"/>
                <a:cs typeface="Tahoma"/>
              </a:rPr>
              <a:t>Конкурса.</a:t>
            </a:r>
            <a:endParaRPr lang="ru-RU" sz="1600" dirty="0">
              <a:latin typeface="Tahoma"/>
              <a:cs typeface="Tahoma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B2E09B6-7DDB-4545-8929-05627F34DCB7}"/>
              </a:ext>
            </a:extLst>
          </p:cNvPr>
          <p:cNvSpPr/>
          <p:nvPr/>
        </p:nvSpPr>
        <p:spPr>
          <a:xfrm>
            <a:off x="2973395" y="1769605"/>
            <a:ext cx="69831" cy="2362200"/>
          </a:xfrm>
          <a:prstGeom prst="rect">
            <a:avLst/>
          </a:prstGeom>
          <a:solidFill>
            <a:srgbClr val="C59C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1D5B24E5-6A1F-4755-9668-1FD8FE861393}"/>
              </a:ext>
            </a:extLst>
          </p:cNvPr>
          <p:cNvSpPr txBox="1"/>
          <p:nvPr/>
        </p:nvSpPr>
        <p:spPr>
          <a:xfrm>
            <a:off x="380999" y="4800600"/>
            <a:ext cx="2498685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ru-RU" sz="1600" b="1" spc="85" dirty="0">
                <a:solidFill>
                  <a:srgbClr val="153344"/>
                </a:solidFill>
                <a:latin typeface="Tahoma"/>
                <a:cs typeface="Tahoma"/>
              </a:rPr>
              <a:t>Ученическое </a:t>
            </a:r>
            <a:r>
              <a:rPr lang="ru-RU" sz="1600" b="1" spc="65" dirty="0">
                <a:solidFill>
                  <a:srgbClr val="153344"/>
                </a:solidFill>
                <a:latin typeface="Tahoma"/>
                <a:cs typeface="Tahoma"/>
              </a:rPr>
              <a:t>жюри</a:t>
            </a:r>
            <a:endParaRPr lang="ru-RU" sz="1600" dirty="0">
              <a:solidFill>
                <a:srgbClr val="153344"/>
              </a:solidFill>
              <a:latin typeface="Tahoma"/>
              <a:cs typeface="Tahoma"/>
            </a:endParaRPr>
          </a:p>
        </p:txBody>
      </p:sp>
      <p:sp>
        <p:nvSpPr>
          <p:cNvPr id="12" name="object 7">
            <a:extLst>
              <a:ext uri="{FF2B5EF4-FFF2-40B4-BE49-F238E27FC236}">
                <a16:creationId xmlns:a16="http://schemas.microsoft.com/office/drawing/2014/main" id="{FE82F2F3-614D-4A64-9F6C-326FD0C18EB4}"/>
              </a:ext>
            </a:extLst>
          </p:cNvPr>
          <p:cNvSpPr txBox="1"/>
          <p:nvPr/>
        </p:nvSpPr>
        <p:spPr>
          <a:xfrm>
            <a:off x="3276600" y="4033606"/>
            <a:ext cx="5896852" cy="1514517"/>
          </a:xfrm>
          <a:prstGeom prst="rect">
            <a:avLst/>
          </a:prstGeom>
        </p:spPr>
        <p:txBody>
          <a:bodyPr vert="horz" wrap="square" lIns="0" tIns="346710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ru-RU" sz="1600" spc="65" dirty="0">
                <a:solidFill>
                  <a:srgbClr val="153344"/>
                </a:solidFill>
                <a:latin typeface="Tahoma"/>
                <a:cs typeface="Tahoma"/>
              </a:rPr>
              <a:t>Оценивает конкурсные испытания «Формула успеха» и «Пресс-конференция»;</a:t>
            </a:r>
          </a:p>
          <a:p>
            <a:pPr marL="309245" marR="5080" indent="-285750">
              <a:lnSpc>
                <a:spcPct val="100000"/>
              </a:lnSpc>
              <a:spcBef>
                <a:spcPts val="1390"/>
              </a:spcBef>
              <a:buFont typeface="Arial" panose="020B0604020202020204" pitchFamily="34" charset="0"/>
              <a:buChar char="•"/>
            </a:pPr>
            <a:r>
              <a:rPr lang="ru-RU" sz="1600" spc="65" dirty="0">
                <a:solidFill>
                  <a:srgbClr val="153344"/>
                </a:solidFill>
                <a:latin typeface="Tahoma"/>
                <a:cs typeface="Tahoma"/>
              </a:rPr>
              <a:t>Формируется в субъекте РФ, на территории  которого проходит основной этап.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F5319E0-8723-4675-825D-369F20AEEC5E}"/>
              </a:ext>
            </a:extLst>
          </p:cNvPr>
          <p:cNvSpPr/>
          <p:nvPr/>
        </p:nvSpPr>
        <p:spPr>
          <a:xfrm>
            <a:off x="2973395" y="4325517"/>
            <a:ext cx="69831" cy="1371600"/>
          </a:xfrm>
          <a:prstGeom prst="rect">
            <a:avLst/>
          </a:prstGeom>
          <a:solidFill>
            <a:srgbClr val="C59C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923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0ECDABA4-9E9D-4BBE-8827-8EED68F191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9877"/>
            <a:ext cx="9906000" cy="5572125"/>
          </a:xfrm>
          <a:prstGeom prst="rect">
            <a:avLst/>
          </a:prstGeom>
        </p:spPr>
      </p:pic>
      <p:sp>
        <p:nvSpPr>
          <p:cNvPr id="9" name="object 3">
            <a:extLst>
              <a:ext uri="{FF2B5EF4-FFF2-40B4-BE49-F238E27FC236}">
                <a16:creationId xmlns:a16="http://schemas.microsoft.com/office/drawing/2014/main" id="{220D1172-0324-48A1-9496-943C03EFFDC2}"/>
              </a:ext>
            </a:extLst>
          </p:cNvPr>
          <p:cNvSpPr txBox="1"/>
          <p:nvPr/>
        </p:nvSpPr>
        <p:spPr>
          <a:xfrm>
            <a:off x="533400" y="2667000"/>
            <a:ext cx="8915400" cy="2920671"/>
          </a:xfrm>
          <a:prstGeom prst="rect">
            <a:avLst/>
          </a:prstGeom>
          <a:noFill/>
        </p:spPr>
        <p:txBody>
          <a:bodyPr vert="horz" wrap="square" lIns="0" tIns="34925" rIns="0" bIns="0" rtlCol="0">
            <a:spAutoFit/>
          </a:bodyPr>
          <a:lstStyle/>
          <a:p>
            <a:pPr marL="90805" marR="136525" algn="ctr">
              <a:lnSpc>
                <a:spcPct val="100000"/>
              </a:lnSpc>
              <a:spcBef>
                <a:spcPts val="1800"/>
              </a:spcBef>
            </a:pPr>
            <a:r>
              <a:rPr lang="ru-RU" sz="2000" b="1" spc="50" dirty="0">
                <a:solidFill>
                  <a:srgbClr val="153344"/>
                </a:solidFill>
                <a:latin typeface="Tahoma"/>
                <a:cs typeface="Tahoma"/>
              </a:rPr>
              <a:t>Для оперативного получения актуальной информации сообщите о своем решении стать участником Конкурса в</a:t>
            </a:r>
          </a:p>
          <a:p>
            <a:pPr marL="90805" marR="136525" algn="ctr">
              <a:lnSpc>
                <a:spcPct val="100000"/>
              </a:lnSpc>
              <a:spcBef>
                <a:spcPts val="1800"/>
              </a:spcBef>
            </a:pPr>
            <a:r>
              <a:rPr lang="ru-RU" sz="2000" b="1" spc="50" dirty="0">
                <a:solidFill>
                  <a:srgbClr val="153344"/>
                </a:solidFill>
                <a:latin typeface="Tahoma"/>
                <a:cs typeface="Tahoma"/>
              </a:rPr>
              <a:t> Муниципальный отдел образования или </a:t>
            </a:r>
          </a:p>
          <a:p>
            <a:pPr marL="90805" marR="136525" algn="ctr">
              <a:lnSpc>
                <a:spcPct val="100000"/>
              </a:lnSpc>
              <a:spcBef>
                <a:spcPts val="1800"/>
              </a:spcBef>
            </a:pPr>
            <a:r>
              <a:rPr lang="ru-RU" sz="2000" b="1" spc="50" dirty="0">
                <a:solidFill>
                  <a:srgbClr val="153344"/>
                </a:solidFill>
                <a:latin typeface="Tahoma"/>
                <a:cs typeface="Tahoma"/>
              </a:rPr>
              <a:t>Центр оценки профессионального мастерства и квалификации педагогов</a:t>
            </a:r>
            <a:r>
              <a:rPr lang="ru-RU" sz="1600" spc="180" dirty="0">
                <a:solidFill>
                  <a:srgbClr val="153339"/>
                </a:solidFill>
                <a:latin typeface="Tahoma"/>
                <a:cs typeface="Tahoma"/>
              </a:rPr>
              <a:t> </a:t>
            </a:r>
            <a:endParaRPr lang="en-US" sz="1600" spc="180" dirty="0">
              <a:solidFill>
                <a:srgbClr val="153339"/>
              </a:solidFill>
              <a:latin typeface="Tahoma"/>
              <a:cs typeface="Tahoma"/>
            </a:endParaRPr>
          </a:p>
          <a:p>
            <a:pPr marL="90805" marR="136525" algn="ctr">
              <a:lnSpc>
                <a:spcPct val="100000"/>
              </a:lnSpc>
              <a:spcBef>
                <a:spcPts val="1800"/>
              </a:spcBef>
            </a:pPr>
            <a:r>
              <a:rPr lang="en-US" sz="2000" spc="50" dirty="0">
                <a:solidFill>
                  <a:srgbClr val="153344"/>
                </a:solidFill>
                <a:latin typeface="Tahoma"/>
                <a:cs typeface="Tahoma"/>
              </a:rPr>
              <a:t>E-mail: </a:t>
            </a:r>
            <a:r>
              <a:rPr lang="en-US" sz="2000" spc="50" dirty="0">
                <a:solidFill>
                  <a:srgbClr val="153344"/>
                </a:solidFill>
                <a:latin typeface="Tahoma"/>
                <a:cs typeface="Tahom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office@ca-kk.ru</a:t>
            </a:r>
            <a:r>
              <a:rPr lang="ru-RU" sz="2000" spc="50" dirty="0">
                <a:solidFill>
                  <a:srgbClr val="153344"/>
                </a:solidFill>
                <a:latin typeface="Tahoma"/>
                <a:cs typeface="Tahoma"/>
              </a:rPr>
              <a:t>  </a:t>
            </a:r>
          </a:p>
          <a:p>
            <a:pPr marL="90805" marR="136525" algn="ctr">
              <a:lnSpc>
                <a:spcPct val="100000"/>
              </a:lnSpc>
              <a:spcBef>
                <a:spcPts val="275"/>
              </a:spcBef>
            </a:pPr>
            <a:r>
              <a:rPr lang="ru-RU" sz="2000" spc="50" dirty="0">
                <a:solidFill>
                  <a:srgbClr val="153344"/>
                </a:solidFill>
                <a:latin typeface="Tahoma"/>
                <a:cs typeface="Tahoma"/>
              </a:rPr>
              <a:t>Номер контактного телефона: +7(391)2008161</a:t>
            </a:r>
            <a:endParaRPr sz="2000" spc="50" dirty="0">
              <a:solidFill>
                <a:srgbClr val="153344"/>
              </a:solidFill>
              <a:latin typeface="Tahoma"/>
              <a:cs typeface="Tahoma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4236039-9D52-4684-8789-F420A74BE4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61519"/>
            <a:ext cx="29718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976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1C0D86E-4DFC-48B2-9B42-664F001258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9877"/>
            <a:ext cx="9906000" cy="5572125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609600" y="2057400"/>
            <a:ext cx="8915400" cy="3897862"/>
          </a:xfrm>
          <a:prstGeom prst="rect">
            <a:avLst/>
          </a:prstGeom>
          <a:noFill/>
        </p:spPr>
        <p:txBody>
          <a:bodyPr vert="horz" wrap="square" lIns="0" tIns="34925" rIns="0" bIns="0" rtlCol="0">
            <a:spAutoFit/>
          </a:bodyPr>
          <a:lstStyle/>
          <a:p>
            <a:pPr marL="433705" marR="136525" indent="-3429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sz="1600" spc="180" dirty="0">
                <a:solidFill>
                  <a:srgbClr val="153339"/>
                </a:solidFill>
                <a:latin typeface="Tahoma"/>
                <a:cs typeface="Tahoma"/>
              </a:rPr>
              <a:t>Участниками </a:t>
            </a:r>
            <a:r>
              <a:rPr sz="1600" spc="185" dirty="0">
                <a:solidFill>
                  <a:srgbClr val="153339"/>
                </a:solidFill>
                <a:latin typeface="Tahoma"/>
                <a:cs typeface="Tahoma"/>
              </a:rPr>
              <a:t>Конкурса </a:t>
            </a:r>
            <a:r>
              <a:rPr sz="1600" spc="150" dirty="0">
                <a:solidFill>
                  <a:srgbClr val="153339"/>
                </a:solidFill>
                <a:latin typeface="Tahoma"/>
                <a:cs typeface="Tahoma"/>
              </a:rPr>
              <a:t>являются </a:t>
            </a:r>
            <a:r>
              <a:rPr sz="1600" spc="175" dirty="0">
                <a:solidFill>
                  <a:srgbClr val="153339"/>
                </a:solidFill>
                <a:latin typeface="Tahoma"/>
                <a:cs typeface="Tahoma"/>
              </a:rPr>
              <a:t>руководители </a:t>
            </a:r>
            <a:r>
              <a:rPr sz="1600" spc="180" dirty="0">
                <a:solidFill>
                  <a:srgbClr val="153339"/>
                </a:solidFill>
                <a:latin typeface="Tahoma"/>
                <a:cs typeface="Tahoma"/>
              </a:rPr>
              <a:t> </a:t>
            </a:r>
            <a:r>
              <a:rPr sz="1600" spc="155" dirty="0">
                <a:solidFill>
                  <a:srgbClr val="153339"/>
                </a:solidFill>
                <a:latin typeface="Tahoma"/>
                <a:cs typeface="Tahoma"/>
              </a:rPr>
              <a:t>образовательных </a:t>
            </a:r>
            <a:r>
              <a:rPr sz="1600" spc="195" dirty="0">
                <a:solidFill>
                  <a:srgbClr val="153339"/>
                </a:solidFill>
                <a:latin typeface="Tahoma"/>
                <a:cs typeface="Tahoma"/>
              </a:rPr>
              <a:t>организаций общего </a:t>
            </a:r>
            <a:r>
              <a:rPr sz="1600" spc="155" dirty="0">
                <a:solidFill>
                  <a:srgbClr val="153339"/>
                </a:solidFill>
                <a:latin typeface="Tahoma"/>
                <a:cs typeface="Tahoma"/>
              </a:rPr>
              <a:t>образования, </a:t>
            </a:r>
            <a:r>
              <a:rPr sz="1600" spc="160" dirty="0">
                <a:solidFill>
                  <a:srgbClr val="153339"/>
                </a:solidFill>
                <a:latin typeface="Tahoma"/>
                <a:cs typeface="Tahoma"/>
              </a:rPr>
              <a:t> </a:t>
            </a:r>
            <a:r>
              <a:rPr sz="1600" spc="175" dirty="0">
                <a:solidFill>
                  <a:srgbClr val="153339"/>
                </a:solidFill>
                <a:latin typeface="Tahoma"/>
                <a:cs typeface="Tahoma"/>
              </a:rPr>
              <a:t>осуществляющих </a:t>
            </a:r>
            <a:r>
              <a:rPr sz="1600" spc="190" dirty="0">
                <a:solidFill>
                  <a:srgbClr val="153339"/>
                </a:solidFill>
                <a:latin typeface="Tahoma"/>
                <a:cs typeface="Tahoma"/>
              </a:rPr>
              <a:t>свою </a:t>
            </a:r>
            <a:r>
              <a:rPr sz="1600" spc="145" dirty="0">
                <a:solidFill>
                  <a:srgbClr val="153339"/>
                </a:solidFill>
                <a:latin typeface="Tahoma"/>
                <a:cs typeface="Tahoma"/>
              </a:rPr>
              <a:t>деятельность </a:t>
            </a:r>
            <a:r>
              <a:rPr sz="1600" spc="170" dirty="0">
                <a:solidFill>
                  <a:srgbClr val="153339"/>
                </a:solidFill>
                <a:latin typeface="Tahoma"/>
                <a:cs typeface="Tahoma"/>
              </a:rPr>
              <a:t>на </a:t>
            </a:r>
            <a:r>
              <a:rPr sz="1600" spc="195" dirty="0">
                <a:solidFill>
                  <a:srgbClr val="153339"/>
                </a:solidFill>
                <a:latin typeface="Tahoma"/>
                <a:cs typeface="Tahoma"/>
              </a:rPr>
              <a:t>территории </a:t>
            </a:r>
            <a:r>
              <a:rPr sz="1600" spc="200" dirty="0">
                <a:solidFill>
                  <a:srgbClr val="153339"/>
                </a:solidFill>
                <a:latin typeface="Tahoma"/>
                <a:cs typeface="Tahoma"/>
              </a:rPr>
              <a:t> </a:t>
            </a:r>
            <a:r>
              <a:rPr sz="1600" spc="220" dirty="0">
                <a:solidFill>
                  <a:srgbClr val="153339"/>
                </a:solidFill>
                <a:latin typeface="Tahoma"/>
                <a:cs typeface="Tahoma"/>
              </a:rPr>
              <a:t>Российской </a:t>
            </a:r>
            <a:r>
              <a:rPr sz="1600" spc="180" dirty="0">
                <a:solidFill>
                  <a:srgbClr val="153339"/>
                </a:solidFill>
                <a:latin typeface="Tahoma"/>
                <a:cs typeface="Tahoma"/>
              </a:rPr>
              <a:t>Федерации, </a:t>
            </a:r>
            <a:r>
              <a:rPr sz="1600" spc="200" dirty="0">
                <a:solidFill>
                  <a:srgbClr val="153339"/>
                </a:solidFill>
                <a:latin typeface="Tahoma"/>
                <a:cs typeface="Tahoma"/>
              </a:rPr>
              <a:t>независимо </a:t>
            </a:r>
            <a:r>
              <a:rPr sz="1600" spc="100" dirty="0">
                <a:solidFill>
                  <a:srgbClr val="153339"/>
                </a:solidFill>
                <a:latin typeface="Tahoma"/>
                <a:cs typeface="Tahoma"/>
              </a:rPr>
              <a:t>от </a:t>
            </a:r>
            <a:r>
              <a:rPr sz="1600" spc="155" dirty="0">
                <a:solidFill>
                  <a:srgbClr val="153339"/>
                </a:solidFill>
                <a:latin typeface="Tahoma"/>
                <a:cs typeface="Tahoma"/>
              </a:rPr>
              <a:t>их </a:t>
            </a:r>
            <a:r>
              <a:rPr sz="1600" spc="160" dirty="0">
                <a:solidFill>
                  <a:srgbClr val="153339"/>
                </a:solidFill>
                <a:latin typeface="Tahoma"/>
                <a:cs typeface="Tahoma"/>
              </a:rPr>
              <a:t> </a:t>
            </a:r>
            <a:r>
              <a:rPr sz="1600" spc="180" dirty="0">
                <a:solidFill>
                  <a:srgbClr val="153339"/>
                </a:solidFill>
                <a:latin typeface="Tahoma"/>
                <a:cs typeface="Tahoma"/>
              </a:rPr>
              <a:t>организационно-правовых </a:t>
            </a:r>
            <a:r>
              <a:rPr sz="1600" spc="125" dirty="0">
                <a:solidFill>
                  <a:srgbClr val="153339"/>
                </a:solidFill>
                <a:latin typeface="Tahoma"/>
                <a:cs typeface="Tahoma"/>
              </a:rPr>
              <a:t>форм, </a:t>
            </a:r>
            <a:r>
              <a:rPr sz="1600" spc="190" dirty="0">
                <a:solidFill>
                  <a:srgbClr val="153339"/>
                </a:solidFill>
                <a:latin typeface="Tahoma"/>
                <a:cs typeface="Tahoma"/>
              </a:rPr>
              <a:t>являющиеся </a:t>
            </a:r>
            <a:r>
              <a:rPr sz="1600" spc="195" dirty="0">
                <a:solidFill>
                  <a:srgbClr val="153339"/>
                </a:solidFill>
                <a:latin typeface="Tahoma"/>
                <a:cs typeface="Tahoma"/>
              </a:rPr>
              <a:t> </a:t>
            </a:r>
            <a:r>
              <a:rPr sz="1600" spc="190" dirty="0">
                <a:solidFill>
                  <a:srgbClr val="153339"/>
                </a:solidFill>
                <a:latin typeface="Tahoma"/>
                <a:cs typeface="Tahoma"/>
              </a:rPr>
              <a:t>гражданами</a:t>
            </a:r>
            <a:r>
              <a:rPr sz="1600" spc="-150" dirty="0">
                <a:solidFill>
                  <a:srgbClr val="153339"/>
                </a:solidFill>
                <a:latin typeface="Tahoma"/>
                <a:cs typeface="Tahoma"/>
              </a:rPr>
              <a:t> </a:t>
            </a:r>
            <a:r>
              <a:rPr sz="1600" spc="220" dirty="0">
                <a:solidFill>
                  <a:srgbClr val="153339"/>
                </a:solidFill>
                <a:latin typeface="Tahoma"/>
                <a:cs typeface="Tahoma"/>
              </a:rPr>
              <a:t>Российской</a:t>
            </a:r>
            <a:r>
              <a:rPr sz="1600" spc="-110" dirty="0">
                <a:solidFill>
                  <a:srgbClr val="153339"/>
                </a:solidFill>
                <a:latin typeface="Tahoma"/>
                <a:cs typeface="Tahoma"/>
              </a:rPr>
              <a:t> </a:t>
            </a:r>
            <a:r>
              <a:rPr sz="1600" spc="180" dirty="0">
                <a:solidFill>
                  <a:srgbClr val="153339"/>
                </a:solidFill>
                <a:latin typeface="Tahoma"/>
                <a:cs typeface="Tahoma"/>
              </a:rPr>
              <a:t>Федерации,</a:t>
            </a:r>
            <a:r>
              <a:rPr sz="1600" spc="-125" dirty="0">
                <a:solidFill>
                  <a:srgbClr val="153339"/>
                </a:solidFill>
                <a:latin typeface="Tahoma"/>
                <a:cs typeface="Tahoma"/>
              </a:rPr>
              <a:t> </a:t>
            </a:r>
            <a:r>
              <a:rPr sz="1600" spc="195" dirty="0">
                <a:solidFill>
                  <a:srgbClr val="153339"/>
                </a:solidFill>
                <a:latin typeface="Tahoma"/>
                <a:cs typeface="Tahoma"/>
              </a:rPr>
              <a:t>со</a:t>
            </a:r>
            <a:r>
              <a:rPr sz="1600" spc="-95" dirty="0">
                <a:solidFill>
                  <a:srgbClr val="153339"/>
                </a:solidFill>
                <a:latin typeface="Tahoma"/>
                <a:cs typeface="Tahoma"/>
              </a:rPr>
              <a:t> </a:t>
            </a:r>
            <a:r>
              <a:rPr sz="1600" spc="165" dirty="0">
                <a:solidFill>
                  <a:srgbClr val="153339"/>
                </a:solidFill>
                <a:latin typeface="Tahoma"/>
                <a:cs typeface="Tahoma"/>
              </a:rPr>
              <a:t>стажем</a:t>
            </a:r>
            <a:r>
              <a:rPr sz="1600" spc="-114" dirty="0">
                <a:solidFill>
                  <a:srgbClr val="153339"/>
                </a:solidFill>
                <a:latin typeface="Tahoma"/>
                <a:cs typeface="Tahoma"/>
              </a:rPr>
              <a:t> </a:t>
            </a:r>
            <a:r>
              <a:rPr sz="1600" spc="165" dirty="0">
                <a:solidFill>
                  <a:srgbClr val="153339"/>
                </a:solidFill>
                <a:latin typeface="Tahoma"/>
                <a:cs typeface="Tahoma"/>
              </a:rPr>
              <a:t>работы</a:t>
            </a:r>
            <a:r>
              <a:rPr sz="1600" spc="-95" dirty="0">
                <a:solidFill>
                  <a:srgbClr val="153339"/>
                </a:solidFill>
                <a:latin typeface="Tahoma"/>
                <a:cs typeface="Tahoma"/>
              </a:rPr>
              <a:t> </a:t>
            </a:r>
            <a:r>
              <a:rPr sz="1600" spc="165" dirty="0">
                <a:solidFill>
                  <a:srgbClr val="153339"/>
                </a:solidFill>
                <a:latin typeface="Tahoma"/>
                <a:cs typeface="Tahoma"/>
              </a:rPr>
              <a:t>в </a:t>
            </a:r>
            <a:r>
              <a:rPr sz="1600" spc="-610" dirty="0">
                <a:solidFill>
                  <a:srgbClr val="153339"/>
                </a:solidFill>
                <a:latin typeface="Tahoma"/>
                <a:cs typeface="Tahoma"/>
              </a:rPr>
              <a:t> </a:t>
            </a:r>
            <a:r>
              <a:rPr sz="1600" spc="140" dirty="0">
                <a:solidFill>
                  <a:srgbClr val="153339"/>
                </a:solidFill>
                <a:latin typeface="Tahoma"/>
                <a:cs typeface="Tahoma"/>
              </a:rPr>
              <a:t>качестве</a:t>
            </a:r>
            <a:r>
              <a:rPr sz="1600" spc="-110" dirty="0">
                <a:solidFill>
                  <a:srgbClr val="153339"/>
                </a:solidFill>
                <a:latin typeface="Tahoma"/>
                <a:cs typeface="Tahoma"/>
              </a:rPr>
              <a:t> </a:t>
            </a:r>
            <a:r>
              <a:rPr sz="1600" spc="180" dirty="0">
                <a:solidFill>
                  <a:srgbClr val="153339"/>
                </a:solidFill>
                <a:latin typeface="Tahoma"/>
                <a:cs typeface="Tahoma"/>
              </a:rPr>
              <a:t>директора</a:t>
            </a:r>
            <a:r>
              <a:rPr sz="1600" spc="-130" dirty="0">
                <a:solidFill>
                  <a:srgbClr val="153339"/>
                </a:solidFill>
                <a:latin typeface="Tahoma"/>
                <a:cs typeface="Tahoma"/>
              </a:rPr>
              <a:t> </a:t>
            </a:r>
            <a:r>
              <a:rPr sz="1600" spc="204" dirty="0">
                <a:solidFill>
                  <a:srgbClr val="153339"/>
                </a:solidFill>
                <a:latin typeface="Tahoma"/>
                <a:cs typeface="Tahoma"/>
              </a:rPr>
              <a:t>не</a:t>
            </a:r>
            <a:r>
              <a:rPr sz="1600" spc="-110" dirty="0">
                <a:solidFill>
                  <a:srgbClr val="153339"/>
                </a:solidFill>
                <a:latin typeface="Tahoma"/>
                <a:cs typeface="Tahoma"/>
              </a:rPr>
              <a:t> </a:t>
            </a:r>
            <a:r>
              <a:rPr sz="1600" spc="215" dirty="0">
                <a:solidFill>
                  <a:srgbClr val="153339"/>
                </a:solidFill>
                <a:latin typeface="Tahoma"/>
                <a:cs typeface="Tahoma"/>
              </a:rPr>
              <a:t>менее</a:t>
            </a:r>
            <a:r>
              <a:rPr sz="1600" spc="-114" dirty="0">
                <a:solidFill>
                  <a:srgbClr val="153339"/>
                </a:solidFill>
                <a:latin typeface="Tahoma"/>
                <a:cs typeface="Tahoma"/>
              </a:rPr>
              <a:t> </a:t>
            </a:r>
            <a:r>
              <a:rPr sz="1600" spc="35" dirty="0">
                <a:solidFill>
                  <a:srgbClr val="153339"/>
                </a:solidFill>
                <a:latin typeface="Tahoma"/>
                <a:cs typeface="Tahoma"/>
              </a:rPr>
              <a:t>3</a:t>
            </a:r>
            <a:r>
              <a:rPr sz="1600" spc="-100" dirty="0">
                <a:solidFill>
                  <a:srgbClr val="153339"/>
                </a:solidFill>
                <a:latin typeface="Tahoma"/>
                <a:cs typeface="Tahoma"/>
              </a:rPr>
              <a:t> </a:t>
            </a:r>
            <a:r>
              <a:rPr sz="1600" spc="40" dirty="0" err="1">
                <a:solidFill>
                  <a:srgbClr val="153339"/>
                </a:solidFill>
                <a:latin typeface="Tahoma"/>
                <a:cs typeface="Tahoma"/>
              </a:rPr>
              <a:t>лет</a:t>
            </a:r>
            <a:r>
              <a:rPr sz="1600" spc="40" dirty="0">
                <a:solidFill>
                  <a:srgbClr val="153339"/>
                </a:solidFill>
                <a:latin typeface="Tahoma"/>
                <a:cs typeface="Tahoma"/>
              </a:rPr>
              <a:t>.</a:t>
            </a:r>
            <a:endParaRPr lang="ru-RU" sz="1600" spc="40" dirty="0">
              <a:solidFill>
                <a:srgbClr val="153339"/>
              </a:solidFill>
              <a:latin typeface="Tahoma"/>
              <a:cs typeface="Tahoma"/>
            </a:endParaRPr>
          </a:p>
          <a:p>
            <a:pPr marL="433705" marR="136525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sz="1600" spc="190" dirty="0">
                <a:solidFill>
                  <a:srgbClr val="153339"/>
                </a:solidFill>
                <a:latin typeface="Tahoma"/>
                <a:cs typeface="Tahoma"/>
              </a:rPr>
              <a:t>Принять </a:t>
            </a:r>
            <a:r>
              <a:rPr lang="ru-RU" sz="1600" spc="140" dirty="0">
                <a:solidFill>
                  <a:srgbClr val="153339"/>
                </a:solidFill>
                <a:latin typeface="Tahoma"/>
                <a:cs typeface="Tahoma"/>
              </a:rPr>
              <a:t>участие </a:t>
            </a:r>
            <a:r>
              <a:rPr lang="ru-RU" sz="1600" spc="165" dirty="0">
                <a:solidFill>
                  <a:srgbClr val="153339"/>
                </a:solidFill>
                <a:latin typeface="Tahoma"/>
                <a:cs typeface="Tahoma"/>
              </a:rPr>
              <a:t>в </a:t>
            </a:r>
            <a:r>
              <a:rPr lang="ru-RU" sz="1600" spc="190" dirty="0">
                <a:solidFill>
                  <a:srgbClr val="153339"/>
                </a:solidFill>
                <a:latin typeface="Tahoma"/>
                <a:cs typeface="Tahoma"/>
              </a:rPr>
              <a:t>Конкурсе </a:t>
            </a:r>
            <a:r>
              <a:rPr lang="ru-RU" sz="1600" spc="175" dirty="0">
                <a:solidFill>
                  <a:srgbClr val="153339"/>
                </a:solidFill>
                <a:latin typeface="Tahoma"/>
                <a:cs typeface="Tahoma"/>
              </a:rPr>
              <a:t>может </a:t>
            </a:r>
            <a:r>
              <a:rPr lang="ru-RU" sz="1600" spc="204" dirty="0">
                <a:solidFill>
                  <a:srgbClr val="153339"/>
                </a:solidFill>
                <a:latin typeface="Tahoma"/>
                <a:cs typeface="Tahoma"/>
              </a:rPr>
              <a:t>любой </a:t>
            </a:r>
            <a:r>
              <a:rPr lang="ru-RU" sz="1600" spc="210" dirty="0">
                <a:solidFill>
                  <a:srgbClr val="153339"/>
                </a:solidFill>
                <a:latin typeface="Tahoma"/>
                <a:cs typeface="Tahoma"/>
              </a:rPr>
              <a:t> </a:t>
            </a:r>
            <a:r>
              <a:rPr lang="ru-RU" sz="1600" spc="165" dirty="0">
                <a:solidFill>
                  <a:srgbClr val="153339"/>
                </a:solidFill>
                <a:latin typeface="Tahoma"/>
                <a:cs typeface="Tahoma"/>
              </a:rPr>
              <a:t>руководитель </a:t>
            </a:r>
            <a:r>
              <a:rPr lang="ru-RU" sz="1600" spc="180" dirty="0">
                <a:solidFill>
                  <a:srgbClr val="153339"/>
                </a:solidFill>
                <a:latin typeface="Tahoma"/>
                <a:cs typeface="Tahoma"/>
              </a:rPr>
              <a:t>общеобразовательной </a:t>
            </a:r>
            <a:r>
              <a:rPr lang="ru-RU" sz="1600" spc="185" dirty="0">
                <a:solidFill>
                  <a:srgbClr val="153339"/>
                </a:solidFill>
                <a:latin typeface="Tahoma"/>
                <a:cs typeface="Tahoma"/>
              </a:rPr>
              <a:t> </a:t>
            </a:r>
            <a:r>
              <a:rPr lang="ru-RU" sz="1600" spc="165" dirty="0">
                <a:solidFill>
                  <a:srgbClr val="153339"/>
                </a:solidFill>
                <a:latin typeface="Tahoma"/>
                <a:cs typeface="Tahoma"/>
              </a:rPr>
              <a:t>организации,</a:t>
            </a:r>
            <a:r>
              <a:rPr lang="ru-RU" sz="1600" spc="-145" dirty="0">
                <a:solidFill>
                  <a:srgbClr val="153339"/>
                </a:solidFill>
                <a:latin typeface="Tahoma"/>
                <a:cs typeface="Tahoma"/>
              </a:rPr>
              <a:t> </a:t>
            </a:r>
            <a:r>
              <a:rPr lang="ru-RU" sz="1600" spc="160" dirty="0">
                <a:solidFill>
                  <a:srgbClr val="153339"/>
                </a:solidFill>
                <a:latin typeface="Tahoma"/>
                <a:cs typeface="Tahoma"/>
              </a:rPr>
              <a:t>соответствующий</a:t>
            </a:r>
            <a:r>
              <a:rPr lang="ru-RU" sz="1600" spc="-125" dirty="0">
                <a:solidFill>
                  <a:srgbClr val="153339"/>
                </a:solidFill>
                <a:latin typeface="Tahoma"/>
                <a:cs typeface="Tahoma"/>
              </a:rPr>
              <a:t> </a:t>
            </a:r>
            <a:r>
              <a:rPr lang="ru-RU" sz="1600" spc="204" dirty="0">
                <a:solidFill>
                  <a:srgbClr val="153339"/>
                </a:solidFill>
                <a:latin typeface="Tahoma"/>
                <a:cs typeface="Tahoma"/>
              </a:rPr>
              <a:t>конкурсным </a:t>
            </a:r>
            <a:r>
              <a:rPr lang="ru-RU" sz="1600" spc="-610" dirty="0">
                <a:solidFill>
                  <a:srgbClr val="153339"/>
                </a:solidFill>
                <a:latin typeface="Tahoma"/>
                <a:cs typeface="Tahoma"/>
              </a:rPr>
              <a:t> </a:t>
            </a:r>
            <a:r>
              <a:rPr lang="ru-RU" sz="1600" spc="160" dirty="0">
                <a:solidFill>
                  <a:srgbClr val="153339"/>
                </a:solidFill>
                <a:latin typeface="Tahoma"/>
                <a:cs typeface="Tahoma"/>
              </a:rPr>
              <a:t>требованиям.</a:t>
            </a:r>
          </a:p>
          <a:p>
            <a:pPr marL="433705" marR="136525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sz="1600" spc="114" dirty="0">
                <a:solidFill>
                  <a:srgbClr val="153339"/>
                </a:solidFill>
                <a:latin typeface="Tahoma"/>
                <a:cs typeface="Tahoma"/>
              </a:rPr>
              <a:t>Лауреаты,</a:t>
            </a:r>
            <a:r>
              <a:rPr lang="ru-RU" sz="1600" spc="-100" dirty="0">
                <a:solidFill>
                  <a:srgbClr val="153339"/>
                </a:solidFill>
                <a:latin typeface="Tahoma"/>
                <a:cs typeface="Tahoma"/>
              </a:rPr>
              <a:t> </a:t>
            </a:r>
            <a:r>
              <a:rPr lang="ru-RU" sz="1600" spc="220" dirty="0">
                <a:solidFill>
                  <a:srgbClr val="153339"/>
                </a:solidFill>
                <a:latin typeface="Tahoma"/>
                <a:cs typeface="Tahoma"/>
              </a:rPr>
              <a:t>призеры</a:t>
            </a:r>
            <a:r>
              <a:rPr lang="ru-RU" sz="1600" spc="-114" dirty="0">
                <a:solidFill>
                  <a:srgbClr val="153339"/>
                </a:solidFill>
                <a:latin typeface="Tahoma"/>
                <a:cs typeface="Tahoma"/>
              </a:rPr>
              <a:t> </a:t>
            </a:r>
            <a:r>
              <a:rPr lang="ru-RU" sz="1600" spc="250" dirty="0">
                <a:solidFill>
                  <a:srgbClr val="153339"/>
                </a:solidFill>
                <a:latin typeface="Tahoma"/>
                <a:cs typeface="Tahoma"/>
              </a:rPr>
              <a:t>и</a:t>
            </a:r>
            <a:r>
              <a:rPr lang="ru-RU" sz="1600" spc="-105" dirty="0">
                <a:solidFill>
                  <a:srgbClr val="153339"/>
                </a:solidFill>
                <a:latin typeface="Tahoma"/>
                <a:cs typeface="Tahoma"/>
              </a:rPr>
              <a:t> </a:t>
            </a:r>
            <a:r>
              <a:rPr lang="ru-RU" sz="1600" spc="170" dirty="0">
                <a:solidFill>
                  <a:srgbClr val="153339"/>
                </a:solidFill>
                <a:latin typeface="Tahoma"/>
                <a:cs typeface="Tahoma"/>
              </a:rPr>
              <a:t>победитель</a:t>
            </a:r>
            <a:r>
              <a:rPr lang="ru-RU" sz="1600" spc="-130" dirty="0">
                <a:solidFill>
                  <a:srgbClr val="153339"/>
                </a:solidFill>
                <a:latin typeface="Tahoma"/>
                <a:cs typeface="Tahoma"/>
              </a:rPr>
              <a:t> </a:t>
            </a:r>
            <a:r>
              <a:rPr lang="ru-RU" sz="1600" spc="185" dirty="0">
                <a:solidFill>
                  <a:srgbClr val="153339"/>
                </a:solidFill>
                <a:latin typeface="Tahoma"/>
                <a:cs typeface="Tahoma"/>
              </a:rPr>
              <a:t>Конкурса</a:t>
            </a:r>
            <a:r>
              <a:rPr lang="ru-RU" sz="1600" spc="-120" dirty="0">
                <a:solidFill>
                  <a:srgbClr val="153339"/>
                </a:solidFill>
                <a:latin typeface="Tahoma"/>
                <a:cs typeface="Tahoma"/>
              </a:rPr>
              <a:t> </a:t>
            </a:r>
            <a:r>
              <a:rPr lang="ru-RU" sz="1600" spc="190" dirty="0">
                <a:solidFill>
                  <a:srgbClr val="153339"/>
                </a:solidFill>
                <a:latin typeface="Tahoma"/>
                <a:cs typeface="Tahoma"/>
              </a:rPr>
              <a:t>имеют</a:t>
            </a:r>
            <a:r>
              <a:rPr lang="ru-RU" sz="1600" spc="-105" dirty="0">
                <a:solidFill>
                  <a:srgbClr val="153339"/>
                </a:solidFill>
                <a:latin typeface="Tahoma"/>
                <a:cs typeface="Tahoma"/>
              </a:rPr>
              <a:t> </a:t>
            </a:r>
            <a:r>
              <a:rPr lang="ru-RU" sz="1600" spc="190" dirty="0">
                <a:solidFill>
                  <a:srgbClr val="153339"/>
                </a:solidFill>
                <a:latin typeface="Tahoma"/>
                <a:cs typeface="Tahoma"/>
              </a:rPr>
              <a:t>право </a:t>
            </a:r>
            <a:r>
              <a:rPr lang="ru-RU" sz="1600" spc="-610" dirty="0">
                <a:solidFill>
                  <a:srgbClr val="153339"/>
                </a:solidFill>
                <a:latin typeface="Tahoma"/>
                <a:cs typeface="Tahoma"/>
              </a:rPr>
              <a:t> </a:t>
            </a:r>
            <a:r>
              <a:rPr lang="ru-RU" sz="1600" spc="185" dirty="0">
                <a:solidFill>
                  <a:srgbClr val="153339"/>
                </a:solidFill>
                <a:latin typeface="Tahoma"/>
                <a:cs typeface="Tahoma"/>
              </a:rPr>
              <a:t>повторно </a:t>
            </a:r>
            <a:r>
              <a:rPr lang="ru-RU" sz="1600" spc="200" dirty="0">
                <a:solidFill>
                  <a:srgbClr val="153339"/>
                </a:solidFill>
                <a:latin typeface="Tahoma"/>
                <a:cs typeface="Tahoma"/>
              </a:rPr>
              <a:t>принимать </a:t>
            </a:r>
            <a:r>
              <a:rPr lang="ru-RU" sz="1600" spc="140" dirty="0">
                <a:solidFill>
                  <a:srgbClr val="153339"/>
                </a:solidFill>
                <a:latin typeface="Tahoma"/>
                <a:cs typeface="Tahoma"/>
              </a:rPr>
              <a:t>участие </a:t>
            </a:r>
            <a:r>
              <a:rPr lang="ru-RU" sz="1600" spc="170" dirty="0">
                <a:solidFill>
                  <a:srgbClr val="153339"/>
                </a:solidFill>
                <a:latin typeface="Tahoma"/>
                <a:cs typeface="Tahoma"/>
              </a:rPr>
              <a:t>в </a:t>
            </a:r>
            <a:r>
              <a:rPr lang="ru-RU" sz="1600" spc="195" dirty="0">
                <a:solidFill>
                  <a:srgbClr val="153339"/>
                </a:solidFill>
                <a:latin typeface="Tahoma"/>
                <a:cs typeface="Tahoma"/>
              </a:rPr>
              <a:t>Конкурсе </a:t>
            </a:r>
            <a:r>
              <a:rPr lang="ru-RU" sz="1600" spc="204" dirty="0">
                <a:solidFill>
                  <a:srgbClr val="153339"/>
                </a:solidFill>
                <a:latin typeface="Tahoma"/>
                <a:cs typeface="Tahoma"/>
              </a:rPr>
              <a:t>не </a:t>
            </a:r>
            <a:r>
              <a:rPr lang="ru-RU" sz="1600" spc="195" dirty="0">
                <a:solidFill>
                  <a:srgbClr val="153339"/>
                </a:solidFill>
                <a:latin typeface="Tahoma"/>
                <a:cs typeface="Tahoma"/>
              </a:rPr>
              <a:t>ранее </a:t>
            </a:r>
            <a:r>
              <a:rPr lang="ru-RU" sz="1600" spc="200" dirty="0">
                <a:solidFill>
                  <a:srgbClr val="153339"/>
                </a:solidFill>
                <a:latin typeface="Tahoma"/>
                <a:cs typeface="Tahoma"/>
              </a:rPr>
              <a:t>чем </a:t>
            </a:r>
            <a:r>
              <a:rPr lang="ru-RU" sz="1600" spc="-610" dirty="0">
                <a:solidFill>
                  <a:srgbClr val="153339"/>
                </a:solidFill>
                <a:latin typeface="Tahoma"/>
                <a:cs typeface="Tahoma"/>
              </a:rPr>
              <a:t> </a:t>
            </a:r>
            <a:r>
              <a:rPr lang="ru-RU" sz="1600" spc="180" dirty="0">
                <a:solidFill>
                  <a:srgbClr val="153339"/>
                </a:solidFill>
                <a:latin typeface="Tahoma"/>
                <a:cs typeface="Tahoma"/>
              </a:rPr>
              <a:t>через</a:t>
            </a:r>
            <a:r>
              <a:rPr lang="ru-RU" sz="1600" spc="-120" dirty="0">
                <a:solidFill>
                  <a:srgbClr val="153339"/>
                </a:solidFill>
                <a:latin typeface="Tahoma"/>
                <a:cs typeface="Tahoma"/>
              </a:rPr>
              <a:t> </a:t>
            </a:r>
            <a:r>
              <a:rPr lang="ru-RU" sz="1600" spc="175" dirty="0">
                <a:solidFill>
                  <a:srgbClr val="153339"/>
                </a:solidFill>
                <a:latin typeface="Tahoma"/>
                <a:cs typeface="Tahoma"/>
              </a:rPr>
              <a:t>три</a:t>
            </a:r>
            <a:r>
              <a:rPr lang="ru-RU" sz="1600" spc="-110" dirty="0">
                <a:solidFill>
                  <a:srgbClr val="153339"/>
                </a:solidFill>
                <a:latin typeface="Tahoma"/>
                <a:cs typeface="Tahoma"/>
              </a:rPr>
              <a:t> </a:t>
            </a:r>
            <a:r>
              <a:rPr lang="ru-RU" sz="1600" spc="150" dirty="0">
                <a:solidFill>
                  <a:srgbClr val="153339"/>
                </a:solidFill>
                <a:latin typeface="Tahoma"/>
                <a:cs typeface="Tahoma"/>
              </a:rPr>
              <a:t>года</a:t>
            </a:r>
            <a:r>
              <a:rPr lang="ru-RU" sz="1600" spc="-100" dirty="0">
                <a:solidFill>
                  <a:srgbClr val="153339"/>
                </a:solidFill>
                <a:latin typeface="Tahoma"/>
                <a:cs typeface="Tahoma"/>
              </a:rPr>
              <a:t> </a:t>
            </a:r>
            <a:r>
              <a:rPr lang="ru-RU" sz="1600" spc="190" dirty="0">
                <a:solidFill>
                  <a:srgbClr val="153339"/>
                </a:solidFill>
                <a:latin typeface="Tahoma"/>
                <a:cs typeface="Tahoma"/>
              </a:rPr>
              <a:t>после</a:t>
            </a:r>
            <a:r>
              <a:rPr lang="ru-RU" sz="1600" spc="-120" dirty="0">
                <a:solidFill>
                  <a:srgbClr val="153339"/>
                </a:solidFill>
                <a:latin typeface="Tahoma"/>
                <a:cs typeface="Tahoma"/>
              </a:rPr>
              <a:t> </a:t>
            </a:r>
            <a:r>
              <a:rPr lang="ru-RU" sz="1600" spc="195" dirty="0">
                <a:solidFill>
                  <a:srgbClr val="153339"/>
                </a:solidFill>
                <a:latin typeface="Tahoma"/>
                <a:cs typeface="Tahoma"/>
              </a:rPr>
              <a:t>предыдущего</a:t>
            </a:r>
            <a:r>
              <a:rPr lang="ru-RU" sz="1600" spc="-114" dirty="0">
                <a:solidFill>
                  <a:srgbClr val="153339"/>
                </a:solidFill>
                <a:latin typeface="Tahoma"/>
                <a:cs typeface="Tahoma"/>
              </a:rPr>
              <a:t> </a:t>
            </a:r>
            <a:r>
              <a:rPr lang="ru-RU" sz="1600" spc="95" dirty="0">
                <a:solidFill>
                  <a:srgbClr val="153339"/>
                </a:solidFill>
                <a:latin typeface="Tahoma"/>
                <a:cs typeface="Tahoma"/>
              </a:rPr>
              <a:t>участия.</a:t>
            </a:r>
            <a:endParaRPr lang="ru-RU" sz="1600" dirty="0">
              <a:latin typeface="Tahoma"/>
              <a:cs typeface="Tahoma"/>
            </a:endParaRPr>
          </a:p>
          <a:p>
            <a:pPr marL="433705" marR="136525" indent="-342900">
              <a:spcBef>
                <a:spcPts val="275"/>
              </a:spcBef>
              <a:buFont typeface="Arial" panose="020B0604020202020204" pitchFamily="34" charset="0"/>
              <a:buChar char="•"/>
            </a:pPr>
            <a:endParaRPr lang="ru-RU" sz="2000" dirty="0">
              <a:latin typeface="Tahoma"/>
              <a:cs typeface="Tahoma"/>
            </a:endParaRPr>
          </a:p>
          <a:p>
            <a:pPr marL="433705" marR="136525" indent="-342900">
              <a:lnSpc>
                <a:spcPct val="100000"/>
              </a:lnSpc>
              <a:spcBef>
                <a:spcPts val="275"/>
              </a:spcBef>
              <a:buFont typeface="Arial" panose="020B0604020202020204" pitchFamily="34" charset="0"/>
              <a:buChar char="•"/>
            </a:pPr>
            <a:endParaRPr sz="2000" dirty="0">
              <a:latin typeface="Tahoma"/>
              <a:cs typeface="Tahom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817499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00"/>
              </a:spcBef>
            </a:pPr>
            <a:r>
              <a:rPr b="0" spc="85" dirty="0"/>
              <a:t>Условия</a:t>
            </a:r>
            <a:r>
              <a:rPr b="0" spc="-50" dirty="0"/>
              <a:t> </a:t>
            </a:r>
            <a:r>
              <a:rPr b="0" spc="75" dirty="0"/>
              <a:t>участия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b="0" spc="60" dirty="0"/>
              <a:t>во</a:t>
            </a:r>
            <a:r>
              <a:rPr b="0" spc="-50" dirty="0"/>
              <a:t> </a:t>
            </a:r>
            <a:r>
              <a:rPr b="0" spc="130" dirty="0"/>
              <a:t>Всероссийском</a:t>
            </a:r>
            <a:r>
              <a:rPr b="0" spc="-30" dirty="0"/>
              <a:t> </a:t>
            </a:r>
            <a:r>
              <a:rPr b="0" spc="90" dirty="0"/>
              <a:t>профессиональном</a:t>
            </a:r>
            <a:r>
              <a:rPr b="0" spc="-40" dirty="0"/>
              <a:t> </a:t>
            </a:r>
            <a:r>
              <a:rPr b="0" spc="110" dirty="0"/>
              <a:t>конкурсе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286000" y="1113078"/>
            <a:ext cx="60960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65" dirty="0">
                <a:solidFill>
                  <a:srgbClr val="153344"/>
                </a:solidFill>
                <a:latin typeface="Tahoma"/>
                <a:cs typeface="Tahoma"/>
              </a:rPr>
              <a:t>«Директор</a:t>
            </a:r>
            <a:r>
              <a:rPr sz="2800" b="1" spc="-6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2800" b="1" spc="65" dirty="0" err="1">
                <a:solidFill>
                  <a:srgbClr val="153344"/>
                </a:solidFill>
                <a:latin typeface="Tahoma"/>
                <a:cs typeface="Tahoma"/>
              </a:rPr>
              <a:t>года</a:t>
            </a:r>
            <a:r>
              <a:rPr sz="2800" b="1" spc="-3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2800" b="1" spc="70" dirty="0" err="1">
                <a:solidFill>
                  <a:srgbClr val="153344"/>
                </a:solidFill>
                <a:latin typeface="Tahoma"/>
                <a:cs typeface="Tahoma"/>
              </a:rPr>
              <a:t>России</a:t>
            </a:r>
            <a:r>
              <a:rPr lang="ru-RU" sz="2800" b="1" spc="70" dirty="0">
                <a:solidFill>
                  <a:srgbClr val="153344"/>
                </a:solidFill>
                <a:latin typeface="Tahoma"/>
                <a:cs typeface="Tahoma"/>
              </a:rPr>
              <a:t> 2023</a:t>
            </a:r>
            <a:r>
              <a:rPr sz="2800" b="1" spc="70" dirty="0">
                <a:solidFill>
                  <a:srgbClr val="153344"/>
                </a:solidFill>
                <a:latin typeface="Tahoma"/>
                <a:cs typeface="Tahoma"/>
              </a:rPr>
              <a:t>»</a:t>
            </a:r>
            <a:endParaRPr sz="2800" dirty="0">
              <a:solidFill>
                <a:srgbClr val="153344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0ECDABA4-9E9D-4BBE-8827-8EED68F191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9877"/>
            <a:ext cx="9906000" cy="5572125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1000442" y="386360"/>
            <a:ext cx="7905115" cy="10720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0" algn="ctr">
              <a:lnSpc>
                <a:spcPct val="100000"/>
              </a:lnSpc>
              <a:spcBef>
                <a:spcPts val="100"/>
              </a:spcBef>
            </a:pPr>
            <a:r>
              <a:rPr sz="2200" spc="120" dirty="0">
                <a:solidFill>
                  <a:srgbClr val="153344"/>
                </a:solidFill>
                <a:latin typeface="Tahoma"/>
                <a:cs typeface="Tahoma"/>
              </a:rPr>
              <a:t>Сроки</a:t>
            </a:r>
            <a:r>
              <a:rPr sz="2200" spc="-5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2200" spc="100" dirty="0">
                <a:solidFill>
                  <a:srgbClr val="153344"/>
                </a:solidFill>
                <a:latin typeface="Tahoma"/>
                <a:cs typeface="Tahoma"/>
              </a:rPr>
              <a:t>проведения</a:t>
            </a:r>
            <a:endParaRPr sz="2200" dirty="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200" spc="120" dirty="0">
                <a:solidFill>
                  <a:srgbClr val="153344"/>
                </a:solidFill>
                <a:latin typeface="Tahoma"/>
                <a:cs typeface="Tahoma"/>
              </a:rPr>
              <a:t>Всероссийского</a:t>
            </a:r>
            <a:r>
              <a:rPr sz="220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2200" spc="80" dirty="0">
                <a:solidFill>
                  <a:srgbClr val="153344"/>
                </a:solidFill>
                <a:latin typeface="Tahoma"/>
                <a:cs typeface="Tahoma"/>
              </a:rPr>
              <a:t>профессионального</a:t>
            </a:r>
            <a:r>
              <a:rPr sz="2200" spc="-1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2200" spc="95" dirty="0">
                <a:solidFill>
                  <a:srgbClr val="153344"/>
                </a:solidFill>
                <a:latin typeface="Tahoma"/>
                <a:cs typeface="Tahoma"/>
              </a:rPr>
              <a:t>конкурса</a:t>
            </a:r>
            <a:endParaRPr sz="2200" dirty="0">
              <a:latin typeface="Tahoma"/>
              <a:cs typeface="Tahoma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spc="65" dirty="0">
                <a:solidFill>
                  <a:srgbClr val="153344"/>
                </a:solidFill>
                <a:latin typeface="Tahoma"/>
                <a:cs typeface="Tahoma"/>
              </a:rPr>
              <a:t>«Директор</a:t>
            </a:r>
            <a:r>
              <a:rPr lang="ru-RU" sz="2400" b="1" spc="-6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2400" b="1" spc="65" dirty="0">
                <a:solidFill>
                  <a:srgbClr val="153344"/>
                </a:solidFill>
                <a:latin typeface="Tahoma"/>
                <a:cs typeface="Tahoma"/>
              </a:rPr>
              <a:t>года</a:t>
            </a:r>
            <a:r>
              <a:rPr lang="ru-RU" sz="2400" b="1" spc="-3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2400" b="1" spc="70" dirty="0">
                <a:solidFill>
                  <a:srgbClr val="153344"/>
                </a:solidFill>
                <a:latin typeface="Tahoma"/>
                <a:cs typeface="Tahoma"/>
              </a:rPr>
              <a:t>России 2023»</a:t>
            </a:r>
            <a:endParaRPr lang="ru-RU" sz="2400" dirty="0">
              <a:solidFill>
                <a:srgbClr val="153344"/>
              </a:solidFill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65417" y="4771150"/>
            <a:ext cx="7726045" cy="7566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900"/>
              </a:lnSpc>
              <a:spcBef>
                <a:spcPts val="100"/>
              </a:spcBef>
            </a:pPr>
            <a:r>
              <a:rPr sz="2000" spc="110" dirty="0">
                <a:solidFill>
                  <a:srgbClr val="153344"/>
                </a:solidFill>
                <a:latin typeface="Tahoma"/>
                <a:cs typeface="Tahoma"/>
              </a:rPr>
              <a:t>Место</a:t>
            </a:r>
            <a:r>
              <a:rPr sz="2000" spc="-3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2000" spc="100" dirty="0">
                <a:solidFill>
                  <a:srgbClr val="153344"/>
                </a:solidFill>
                <a:latin typeface="Tahoma"/>
                <a:cs typeface="Tahoma"/>
              </a:rPr>
              <a:t>проведения</a:t>
            </a:r>
            <a:r>
              <a:rPr sz="2000" spc="-3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2000" spc="85" dirty="0">
                <a:solidFill>
                  <a:srgbClr val="153344"/>
                </a:solidFill>
                <a:latin typeface="Tahoma"/>
                <a:cs typeface="Tahoma"/>
              </a:rPr>
              <a:t>основного</a:t>
            </a:r>
            <a:r>
              <a:rPr sz="2000" spc="-1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153344"/>
                </a:solidFill>
                <a:latin typeface="Tahoma"/>
                <a:cs typeface="Tahoma"/>
              </a:rPr>
              <a:t>(очного)</a:t>
            </a:r>
            <a:r>
              <a:rPr sz="200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2000" spc="55" dirty="0" err="1">
                <a:solidFill>
                  <a:srgbClr val="153344"/>
                </a:solidFill>
                <a:latin typeface="Tahoma"/>
                <a:cs typeface="Tahoma"/>
              </a:rPr>
              <a:t>этапа</a:t>
            </a:r>
            <a:endParaRPr sz="2000" dirty="0">
              <a:solidFill>
                <a:srgbClr val="153344"/>
              </a:solidFill>
              <a:latin typeface="Tahoma"/>
              <a:cs typeface="Tahoma"/>
            </a:endParaRPr>
          </a:p>
          <a:p>
            <a:pPr algn="ctr">
              <a:lnSpc>
                <a:spcPts val="2900"/>
              </a:lnSpc>
            </a:pPr>
            <a:r>
              <a:rPr lang="ru-RU" sz="3200" b="1" spc="150" dirty="0">
                <a:solidFill>
                  <a:srgbClr val="153344"/>
                </a:solidFill>
                <a:latin typeface="Tahoma"/>
                <a:cs typeface="Tahoma"/>
              </a:rPr>
              <a:t>г. </a:t>
            </a:r>
            <a:r>
              <a:rPr sz="3200" b="1" spc="150" dirty="0" err="1">
                <a:solidFill>
                  <a:srgbClr val="153344"/>
                </a:solidFill>
                <a:latin typeface="Tahoma"/>
                <a:cs typeface="Tahoma"/>
              </a:rPr>
              <a:t>Моск</a:t>
            </a:r>
            <a:r>
              <a:rPr lang="ru-RU" sz="3200" b="1" spc="150" dirty="0" err="1">
                <a:solidFill>
                  <a:srgbClr val="153344"/>
                </a:solidFill>
                <a:latin typeface="Tahoma"/>
                <a:cs typeface="Tahoma"/>
              </a:rPr>
              <a:t>ва</a:t>
            </a:r>
            <a:endParaRPr sz="3200" dirty="0">
              <a:solidFill>
                <a:srgbClr val="153344"/>
              </a:solidFill>
              <a:latin typeface="Tahoma"/>
              <a:cs typeface="Tahoma"/>
            </a:endParaRPr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103B00E6-2B15-4B11-A0F7-B6A9E6B90AE4}"/>
              </a:ext>
            </a:extLst>
          </p:cNvPr>
          <p:cNvGrpSpPr/>
          <p:nvPr/>
        </p:nvGrpSpPr>
        <p:grpSpPr>
          <a:xfrm>
            <a:off x="1219200" y="1905000"/>
            <a:ext cx="8025334" cy="2553597"/>
            <a:chOff x="455726" y="1936067"/>
            <a:chExt cx="8025334" cy="2553597"/>
          </a:xfrm>
        </p:grpSpPr>
        <p:sp>
          <p:nvSpPr>
            <p:cNvPr id="3" name="object 3"/>
            <p:cNvSpPr txBox="1"/>
            <p:nvPr/>
          </p:nvSpPr>
          <p:spPr>
            <a:xfrm>
              <a:off x="457200" y="1936067"/>
              <a:ext cx="1826260" cy="567463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 marR="5080">
                <a:lnSpc>
                  <a:spcPct val="100000"/>
                </a:lnSpc>
                <a:spcBef>
                  <a:spcPts val="105"/>
                </a:spcBef>
              </a:pPr>
              <a:r>
                <a:rPr b="1" spc="90" dirty="0">
                  <a:solidFill>
                    <a:srgbClr val="153344"/>
                  </a:solidFill>
                  <a:latin typeface="Tahoma"/>
                  <a:cs typeface="Tahoma"/>
                </a:rPr>
                <a:t>Рег</a:t>
              </a:r>
              <a:r>
                <a:rPr b="1" spc="114" dirty="0">
                  <a:solidFill>
                    <a:srgbClr val="153344"/>
                  </a:solidFill>
                  <a:latin typeface="Tahoma"/>
                  <a:cs typeface="Tahoma"/>
                </a:rPr>
                <a:t>и</a:t>
              </a:r>
              <a:r>
                <a:rPr b="1" spc="75" dirty="0">
                  <a:solidFill>
                    <a:srgbClr val="153344"/>
                  </a:solidFill>
                  <a:latin typeface="Tahoma"/>
                  <a:cs typeface="Tahoma"/>
                </a:rPr>
                <a:t>стр</a:t>
              </a:r>
              <a:r>
                <a:rPr b="1" spc="85" dirty="0">
                  <a:solidFill>
                    <a:srgbClr val="153344"/>
                  </a:solidFill>
                  <a:latin typeface="Tahoma"/>
                  <a:cs typeface="Tahoma"/>
                </a:rPr>
                <a:t>а</a:t>
              </a:r>
              <a:r>
                <a:rPr b="1" spc="100" dirty="0">
                  <a:solidFill>
                    <a:srgbClr val="153344"/>
                  </a:solidFill>
                  <a:latin typeface="Tahoma"/>
                  <a:cs typeface="Tahoma"/>
                </a:rPr>
                <a:t>ц</a:t>
              </a:r>
              <a:r>
                <a:rPr b="1" spc="120" dirty="0">
                  <a:solidFill>
                    <a:srgbClr val="153344"/>
                  </a:solidFill>
                  <a:latin typeface="Tahoma"/>
                  <a:cs typeface="Tahoma"/>
                </a:rPr>
                <a:t>и</a:t>
              </a:r>
              <a:r>
                <a:rPr b="1" spc="25" dirty="0">
                  <a:solidFill>
                    <a:srgbClr val="153344"/>
                  </a:solidFill>
                  <a:latin typeface="Tahoma"/>
                  <a:cs typeface="Tahoma"/>
                </a:rPr>
                <a:t>я  </a:t>
              </a:r>
              <a:r>
                <a:rPr b="1" spc="70" dirty="0">
                  <a:solidFill>
                    <a:srgbClr val="153344"/>
                  </a:solidFill>
                  <a:latin typeface="Tahoma"/>
                  <a:cs typeface="Tahoma"/>
                </a:rPr>
                <a:t>участников</a:t>
              </a:r>
              <a:endParaRPr dirty="0">
                <a:latin typeface="Tahoma"/>
                <a:cs typeface="Tahoma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2913633" y="2976333"/>
              <a:ext cx="5239755" cy="504625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3200" b="1" kern="0" dirty="0">
                  <a:solidFill>
                    <a:srgbClr val="C59C5D"/>
                  </a:solidFill>
                  <a:latin typeface="Tahoma"/>
                  <a:cs typeface="Tahoma"/>
                </a:rPr>
                <a:t>15 </a:t>
              </a:r>
              <a:r>
                <a:rPr sz="3200" b="1" kern="0" dirty="0" err="1">
                  <a:solidFill>
                    <a:srgbClr val="C59C5D"/>
                  </a:solidFill>
                  <a:latin typeface="Tahoma"/>
                  <a:cs typeface="Tahoma"/>
                </a:rPr>
                <a:t>августа</a:t>
              </a:r>
              <a:r>
                <a:rPr sz="3200" b="1" kern="0" dirty="0">
                  <a:solidFill>
                    <a:srgbClr val="C59C5D"/>
                  </a:solidFill>
                  <a:latin typeface="Tahoma"/>
                  <a:cs typeface="Tahoma"/>
                </a:rPr>
                <a:t> </a:t>
              </a:r>
              <a:r>
                <a:rPr lang="ru-RU" sz="3200" b="1" kern="0" dirty="0">
                  <a:solidFill>
                    <a:srgbClr val="C59C5D"/>
                  </a:solidFill>
                  <a:latin typeface="Tahoma"/>
                  <a:cs typeface="Tahoma"/>
                </a:rPr>
                <a:t>-</a:t>
              </a:r>
              <a:r>
                <a:rPr sz="3200" b="1" kern="0" dirty="0">
                  <a:solidFill>
                    <a:srgbClr val="C59C5D"/>
                  </a:solidFill>
                  <a:latin typeface="Tahoma"/>
                  <a:cs typeface="Tahoma"/>
                </a:rPr>
                <a:t> 28 августа</a:t>
              </a:r>
              <a:endParaRPr sz="3200" kern="0" dirty="0">
                <a:latin typeface="Tahoma"/>
                <a:cs typeface="Tahoma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455726" y="3912857"/>
              <a:ext cx="1793239" cy="56682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>
                <a:lnSpc>
                  <a:spcPct val="100000"/>
                </a:lnSpc>
                <a:spcBef>
                  <a:spcPts val="100"/>
                </a:spcBef>
              </a:pPr>
              <a:r>
                <a:rPr b="1" spc="95" dirty="0">
                  <a:solidFill>
                    <a:srgbClr val="153344"/>
                  </a:solidFill>
                  <a:latin typeface="Tahoma"/>
                  <a:cs typeface="Tahoma"/>
                </a:rPr>
                <a:t>Основной </a:t>
              </a:r>
              <a:r>
                <a:rPr b="1" spc="100" dirty="0">
                  <a:solidFill>
                    <a:srgbClr val="153344"/>
                  </a:solidFill>
                  <a:latin typeface="Tahoma"/>
                  <a:cs typeface="Tahoma"/>
                </a:rPr>
                <a:t> </a:t>
              </a:r>
              <a:r>
                <a:rPr b="1" spc="-5" dirty="0">
                  <a:solidFill>
                    <a:srgbClr val="153344"/>
                  </a:solidFill>
                  <a:latin typeface="Tahoma"/>
                  <a:cs typeface="Tahoma"/>
                </a:rPr>
                <a:t>(очный)</a:t>
              </a:r>
              <a:r>
                <a:rPr b="1" spc="-145" dirty="0">
                  <a:solidFill>
                    <a:srgbClr val="153344"/>
                  </a:solidFill>
                  <a:latin typeface="Tahoma"/>
                  <a:cs typeface="Tahoma"/>
                </a:rPr>
                <a:t> </a:t>
              </a:r>
              <a:r>
                <a:rPr b="1" spc="60" dirty="0">
                  <a:solidFill>
                    <a:srgbClr val="153344"/>
                  </a:solidFill>
                  <a:latin typeface="Tahoma"/>
                  <a:cs typeface="Tahoma"/>
                </a:rPr>
                <a:t>этап</a:t>
              </a:r>
              <a:endParaRPr dirty="0">
                <a:latin typeface="Tahoma"/>
                <a:cs typeface="Tahoma"/>
              </a:endParaRP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2930398" y="3912857"/>
              <a:ext cx="5550662" cy="504625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  <a:tabLst>
                  <a:tab pos="4544695" algn="l"/>
                </a:tabLst>
              </a:pPr>
              <a:r>
                <a:rPr sz="3200" b="1" spc="-100" dirty="0">
                  <a:solidFill>
                    <a:srgbClr val="C59C5D"/>
                  </a:solidFill>
                  <a:latin typeface="Tahoma"/>
                  <a:cs typeface="Tahoma"/>
                </a:rPr>
                <a:t>29</a:t>
              </a:r>
              <a:r>
                <a:rPr sz="3200" b="1" spc="-25" dirty="0">
                  <a:solidFill>
                    <a:srgbClr val="C59C5D"/>
                  </a:solidFill>
                  <a:latin typeface="Tahoma"/>
                  <a:cs typeface="Tahoma"/>
                </a:rPr>
                <a:t> </a:t>
              </a:r>
              <a:r>
                <a:rPr sz="3200" b="1" spc="155" dirty="0" err="1">
                  <a:solidFill>
                    <a:srgbClr val="C59C5D"/>
                  </a:solidFill>
                  <a:latin typeface="Tahoma"/>
                  <a:cs typeface="Tahoma"/>
                </a:rPr>
                <a:t>сентября</a:t>
              </a:r>
              <a:r>
                <a:rPr sz="3200" b="1" spc="-15" dirty="0">
                  <a:solidFill>
                    <a:srgbClr val="C59C5D"/>
                  </a:solidFill>
                  <a:latin typeface="Tahoma"/>
                  <a:cs typeface="Tahoma"/>
                </a:rPr>
                <a:t> </a:t>
              </a:r>
              <a:r>
                <a:rPr lang="ru-RU" sz="3200" b="1" spc="-550" dirty="0">
                  <a:solidFill>
                    <a:srgbClr val="C59C5D"/>
                  </a:solidFill>
                  <a:latin typeface="Tahoma"/>
                  <a:cs typeface="Tahoma"/>
                </a:rPr>
                <a:t>-</a:t>
              </a:r>
              <a:r>
                <a:rPr sz="3200" b="1" spc="-35" dirty="0">
                  <a:solidFill>
                    <a:srgbClr val="C59C5D"/>
                  </a:solidFill>
                  <a:latin typeface="Tahoma"/>
                  <a:cs typeface="Tahoma"/>
                </a:rPr>
                <a:t> </a:t>
              </a:r>
              <a:r>
                <a:rPr lang="ru-RU" sz="3200" b="1" spc="-35" dirty="0">
                  <a:solidFill>
                    <a:srgbClr val="C59C5D"/>
                  </a:solidFill>
                  <a:latin typeface="Tahoma"/>
                  <a:cs typeface="Tahoma"/>
                </a:rPr>
                <a:t> </a:t>
              </a:r>
              <a:r>
                <a:rPr sz="3200" b="1" spc="204" dirty="0">
                  <a:solidFill>
                    <a:srgbClr val="C59C5D"/>
                  </a:solidFill>
                  <a:latin typeface="Tahoma"/>
                  <a:cs typeface="Tahoma"/>
                </a:rPr>
                <a:t>4</a:t>
              </a:r>
              <a:r>
                <a:rPr lang="ru-RU" sz="3200" b="1" spc="204" dirty="0">
                  <a:solidFill>
                    <a:srgbClr val="C59C5D"/>
                  </a:solidFill>
                  <a:latin typeface="Tahoma"/>
                  <a:cs typeface="Tahoma"/>
                </a:rPr>
                <a:t> </a:t>
              </a:r>
              <a:r>
                <a:rPr sz="3200" b="1" spc="130" dirty="0" err="1">
                  <a:solidFill>
                    <a:srgbClr val="C59C5D"/>
                  </a:solidFill>
                  <a:latin typeface="Tahoma"/>
                  <a:cs typeface="Tahoma"/>
                </a:rPr>
                <a:t>октября</a:t>
              </a:r>
              <a:endParaRPr sz="3200" dirty="0">
                <a:latin typeface="Tahoma"/>
                <a:cs typeface="Tahoma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455726" y="2949613"/>
              <a:ext cx="2090420" cy="567463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b="1" spc="80" dirty="0">
                  <a:solidFill>
                    <a:srgbClr val="153344"/>
                  </a:solidFill>
                  <a:latin typeface="Tahoma"/>
                  <a:cs typeface="Tahoma"/>
                </a:rPr>
                <a:t>Отборочный</a:t>
              </a:r>
              <a:endParaRPr dirty="0">
                <a:latin typeface="Tahoma"/>
                <a:cs typeface="Tahoma"/>
              </a:endParaRPr>
            </a:p>
            <a:p>
              <a:pPr marL="12700">
                <a:lnSpc>
                  <a:spcPct val="100000"/>
                </a:lnSpc>
              </a:pPr>
              <a:r>
                <a:rPr b="1" spc="5" dirty="0">
                  <a:solidFill>
                    <a:srgbClr val="153344"/>
                  </a:solidFill>
                  <a:latin typeface="Tahoma"/>
                  <a:cs typeface="Tahoma"/>
                </a:rPr>
                <a:t>(заочный)</a:t>
              </a:r>
              <a:r>
                <a:rPr b="1" spc="-120" dirty="0">
                  <a:solidFill>
                    <a:srgbClr val="153344"/>
                  </a:solidFill>
                  <a:latin typeface="Tahoma"/>
                  <a:cs typeface="Tahoma"/>
                </a:rPr>
                <a:t> </a:t>
              </a:r>
              <a:r>
                <a:rPr b="1" spc="60" dirty="0">
                  <a:solidFill>
                    <a:srgbClr val="153344"/>
                  </a:solidFill>
                  <a:latin typeface="Tahoma"/>
                  <a:cs typeface="Tahoma"/>
                </a:rPr>
                <a:t>этап</a:t>
              </a:r>
              <a:endParaRPr dirty="0">
                <a:latin typeface="Tahoma"/>
                <a:cs typeface="Tahoma"/>
              </a:endParaRP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2895600" y="1982650"/>
              <a:ext cx="4479290" cy="504625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  <a:tabLst>
                  <a:tab pos="3614420" algn="l"/>
                </a:tabLst>
              </a:pPr>
              <a:r>
                <a:rPr sz="3200" b="1" spc="-180" dirty="0">
                  <a:solidFill>
                    <a:srgbClr val="C59C5D"/>
                  </a:solidFill>
                  <a:latin typeface="Tahoma"/>
                  <a:cs typeface="Tahoma"/>
                </a:rPr>
                <a:t>25</a:t>
              </a:r>
              <a:r>
                <a:rPr sz="3200" b="1" spc="-35" dirty="0">
                  <a:solidFill>
                    <a:srgbClr val="C59C5D"/>
                  </a:solidFill>
                  <a:latin typeface="Tahoma"/>
                  <a:cs typeface="Tahoma"/>
                </a:rPr>
                <a:t> </a:t>
              </a:r>
              <a:r>
                <a:rPr sz="3200" b="1" spc="65" dirty="0" err="1">
                  <a:solidFill>
                    <a:srgbClr val="C59C5D"/>
                  </a:solidFill>
                  <a:latin typeface="Tahoma"/>
                  <a:cs typeface="Tahoma"/>
                </a:rPr>
                <a:t>июля</a:t>
              </a:r>
              <a:r>
                <a:rPr sz="3200" b="1" spc="-25" dirty="0">
                  <a:solidFill>
                    <a:srgbClr val="C59C5D"/>
                  </a:solidFill>
                  <a:latin typeface="Tahoma"/>
                  <a:cs typeface="Tahoma"/>
                </a:rPr>
                <a:t> </a:t>
              </a:r>
              <a:r>
                <a:rPr lang="ru-RU" sz="3200" b="1" spc="-550" dirty="0">
                  <a:solidFill>
                    <a:srgbClr val="C59C5D"/>
                  </a:solidFill>
                  <a:latin typeface="Tahoma"/>
                  <a:cs typeface="Tahoma"/>
                </a:rPr>
                <a:t>-</a:t>
              </a:r>
              <a:r>
                <a:rPr sz="3200" b="1" spc="-30" dirty="0">
                  <a:solidFill>
                    <a:srgbClr val="C59C5D"/>
                  </a:solidFill>
                  <a:latin typeface="Tahoma"/>
                  <a:cs typeface="Tahoma"/>
                </a:rPr>
                <a:t> </a:t>
              </a:r>
              <a:r>
                <a:rPr sz="3200" b="1" spc="-390" dirty="0">
                  <a:solidFill>
                    <a:srgbClr val="C59C5D"/>
                  </a:solidFill>
                  <a:latin typeface="Tahoma"/>
                  <a:cs typeface="Tahoma"/>
                </a:rPr>
                <a:t>14</a:t>
              </a:r>
              <a:r>
                <a:rPr lang="ru-RU" sz="3200" b="1" dirty="0">
                  <a:solidFill>
                    <a:srgbClr val="C59C5D"/>
                  </a:solidFill>
                  <a:latin typeface="Tahoma"/>
                  <a:cs typeface="Tahoma"/>
                </a:rPr>
                <a:t> </a:t>
              </a:r>
              <a:r>
                <a:rPr sz="3200" b="1" spc="85" dirty="0" err="1">
                  <a:solidFill>
                    <a:srgbClr val="C59C5D"/>
                  </a:solidFill>
                  <a:latin typeface="Tahoma"/>
                  <a:cs typeface="Tahoma"/>
                </a:rPr>
                <a:t>августа</a:t>
              </a:r>
              <a:endParaRPr sz="3200" dirty="0">
                <a:latin typeface="Tahoma"/>
                <a:cs typeface="Tahoma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A41483FB-43CE-4EA2-95DD-37CB6DA6F7D8}"/>
                </a:ext>
              </a:extLst>
            </p:cNvPr>
            <p:cNvSpPr/>
            <p:nvPr/>
          </p:nvSpPr>
          <p:spPr>
            <a:xfrm>
              <a:off x="2667000" y="1982650"/>
              <a:ext cx="69831" cy="608150"/>
            </a:xfrm>
            <a:prstGeom prst="rect">
              <a:avLst/>
            </a:prstGeom>
            <a:solidFill>
              <a:srgbClr val="C59C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7D19D5D2-E891-4C28-81B7-049FE88B4D3A}"/>
                </a:ext>
              </a:extLst>
            </p:cNvPr>
            <p:cNvSpPr/>
            <p:nvPr/>
          </p:nvSpPr>
          <p:spPr>
            <a:xfrm>
              <a:off x="2677216" y="2924570"/>
              <a:ext cx="69831" cy="608150"/>
            </a:xfrm>
            <a:prstGeom prst="rect">
              <a:avLst/>
            </a:prstGeom>
            <a:solidFill>
              <a:srgbClr val="C59C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9E49A86C-94EE-4248-BA4D-4EB3D6DA31CC}"/>
                </a:ext>
              </a:extLst>
            </p:cNvPr>
            <p:cNvSpPr/>
            <p:nvPr/>
          </p:nvSpPr>
          <p:spPr>
            <a:xfrm>
              <a:off x="2676318" y="3881514"/>
              <a:ext cx="69831" cy="608150"/>
            </a:xfrm>
            <a:prstGeom prst="rect">
              <a:avLst/>
            </a:prstGeom>
            <a:solidFill>
              <a:srgbClr val="C59C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3">
            <a:extLst>
              <a:ext uri="{FF2B5EF4-FFF2-40B4-BE49-F238E27FC236}">
                <a16:creationId xmlns:a16="http://schemas.microsoft.com/office/drawing/2014/main" id="{86D9511A-FFAF-4FD4-948F-47E20592C4E2}"/>
              </a:ext>
            </a:extLst>
          </p:cNvPr>
          <p:cNvSpPr txBox="1"/>
          <p:nvPr/>
        </p:nvSpPr>
        <p:spPr>
          <a:xfrm>
            <a:off x="532130" y="5047224"/>
            <a:ext cx="8841740" cy="13125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17880" marR="700405" algn="ctr">
              <a:lnSpc>
                <a:spcPct val="100000"/>
              </a:lnSpc>
              <a:spcBef>
                <a:spcPts val="95"/>
              </a:spcBef>
            </a:pPr>
            <a:r>
              <a:rPr kern="0" dirty="0">
                <a:solidFill>
                  <a:srgbClr val="1533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Перед регистрацией потенциальному участнику  необходимо ознакомиться с Порядком!</a:t>
            </a:r>
          </a:p>
          <a:p>
            <a:pPr marL="12065" marR="5080" indent="1270" algn="ctr">
              <a:lnSpc>
                <a:spcPct val="100000"/>
              </a:lnSpc>
              <a:spcBef>
                <a:spcPts val="1465"/>
              </a:spcBef>
            </a:pPr>
            <a:r>
              <a:rPr kern="0" dirty="0">
                <a:solidFill>
                  <a:srgbClr val="1533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Регистрация считается завершенной, если в </a:t>
            </a:r>
            <a:r>
              <a:rPr kern="0" dirty="0" err="1">
                <a:solidFill>
                  <a:srgbClr val="1533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личном</a:t>
            </a:r>
            <a:r>
              <a:rPr lang="ru-RU" kern="0" dirty="0">
                <a:solidFill>
                  <a:srgbClr val="1533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ern="0" dirty="0" err="1">
                <a:solidFill>
                  <a:srgbClr val="1533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кабинете</a:t>
            </a:r>
            <a:r>
              <a:rPr lang="ru-RU" kern="0" dirty="0">
                <a:solidFill>
                  <a:srgbClr val="1533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ern="0" dirty="0" err="1">
                <a:solidFill>
                  <a:srgbClr val="1533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заполнены</a:t>
            </a:r>
            <a:r>
              <a:rPr kern="0" dirty="0">
                <a:solidFill>
                  <a:srgbClr val="1533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ru-RU" kern="0" dirty="0">
                <a:solidFill>
                  <a:srgbClr val="1533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ern="0" dirty="0" err="1">
                <a:solidFill>
                  <a:srgbClr val="1533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все</a:t>
            </a:r>
            <a:r>
              <a:rPr kern="0" dirty="0">
                <a:solidFill>
                  <a:srgbClr val="1533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ern="0" dirty="0" err="1">
                <a:solidFill>
                  <a:srgbClr val="1533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поля</a:t>
            </a:r>
            <a:r>
              <a:rPr kern="0" dirty="0">
                <a:solidFill>
                  <a:srgbClr val="1533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сформировано электронное портфолио.</a:t>
            </a:r>
          </a:p>
        </p:txBody>
      </p:sp>
      <p:grpSp>
        <p:nvGrpSpPr>
          <p:cNvPr id="27" name="Группа 26">
            <a:extLst>
              <a:ext uri="{FF2B5EF4-FFF2-40B4-BE49-F238E27FC236}">
                <a16:creationId xmlns:a16="http://schemas.microsoft.com/office/drawing/2014/main" id="{2E4DCAF4-9FF4-41EA-93FD-87965BAF8CF9}"/>
              </a:ext>
            </a:extLst>
          </p:cNvPr>
          <p:cNvGrpSpPr/>
          <p:nvPr/>
        </p:nvGrpSpPr>
        <p:grpSpPr>
          <a:xfrm>
            <a:off x="304800" y="498237"/>
            <a:ext cx="8972168" cy="4294465"/>
            <a:chOff x="304800" y="415399"/>
            <a:chExt cx="8972168" cy="4294465"/>
          </a:xfrm>
        </p:grpSpPr>
        <p:grpSp>
          <p:nvGrpSpPr>
            <p:cNvPr id="24" name="Группа 23">
              <a:extLst>
                <a:ext uri="{FF2B5EF4-FFF2-40B4-BE49-F238E27FC236}">
                  <a16:creationId xmlns:a16="http://schemas.microsoft.com/office/drawing/2014/main" id="{A168832E-D5C0-4B7C-AD6F-9BB1261016F6}"/>
                </a:ext>
              </a:extLst>
            </p:cNvPr>
            <p:cNvGrpSpPr/>
            <p:nvPr/>
          </p:nvGrpSpPr>
          <p:grpSpPr>
            <a:xfrm>
              <a:off x="919353" y="457200"/>
              <a:ext cx="8067294" cy="4252664"/>
              <a:chOff x="848106" y="406146"/>
              <a:chExt cx="8209788" cy="4327780"/>
            </a:xfrm>
          </p:grpSpPr>
          <p:sp>
            <p:nvSpPr>
              <p:cNvPr id="5" name="Прямоугольник: скругленные углы 4">
                <a:extLst>
                  <a:ext uri="{FF2B5EF4-FFF2-40B4-BE49-F238E27FC236}">
                    <a16:creationId xmlns:a16="http://schemas.microsoft.com/office/drawing/2014/main" id="{52A94466-ABC6-41EC-82EB-3575E0D58CB5}"/>
                  </a:ext>
                </a:extLst>
              </p:cNvPr>
              <p:cNvSpPr/>
              <p:nvPr/>
            </p:nvSpPr>
            <p:spPr>
              <a:xfrm>
                <a:off x="848106" y="406146"/>
                <a:ext cx="8209788" cy="762000"/>
              </a:xfrm>
              <a:prstGeom prst="roundRect">
                <a:avLst/>
              </a:prstGeom>
              <a:noFill/>
              <a:ln w="222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object 7">
                <a:extLst>
                  <a:ext uri="{FF2B5EF4-FFF2-40B4-BE49-F238E27FC236}">
                    <a16:creationId xmlns:a16="http://schemas.microsoft.com/office/drawing/2014/main" id="{BF0117A9-DBDF-4B53-B748-D9CC21BE69F4}"/>
                  </a:ext>
                </a:extLst>
              </p:cNvPr>
              <p:cNvSpPr txBox="1"/>
              <p:nvPr/>
            </p:nvSpPr>
            <p:spPr>
              <a:xfrm>
                <a:off x="1152906" y="524574"/>
                <a:ext cx="3173730" cy="391795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00"/>
                  </a:spcBef>
                </a:pPr>
                <a:r>
                  <a:rPr sz="2400" spc="-15" dirty="0">
                    <a:latin typeface="Calibri"/>
                    <a:cs typeface="Calibri"/>
                  </a:rPr>
                  <a:t>http://директор-года.рф</a:t>
                </a:r>
                <a:endParaRPr sz="2400" dirty="0">
                  <a:latin typeface="Calibri"/>
                  <a:cs typeface="Calibri"/>
                </a:endParaRPr>
              </a:p>
            </p:txBody>
          </p:sp>
          <p:pic>
            <p:nvPicPr>
              <p:cNvPr id="23" name="Рисунок 22">
                <a:extLst>
                  <a:ext uri="{FF2B5EF4-FFF2-40B4-BE49-F238E27FC236}">
                    <a16:creationId xmlns:a16="http://schemas.microsoft.com/office/drawing/2014/main" id="{C5885395-3959-4268-931F-225E053F97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9416" y="1034798"/>
                <a:ext cx="8208477" cy="3699128"/>
              </a:xfrm>
              <a:prstGeom prst="rect">
                <a:avLst/>
              </a:prstGeom>
            </p:spPr>
          </p:pic>
        </p:grpSp>
        <p:sp>
          <p:nvSpPr>
            <p:cNvPr id="25" name="Облачко с текстом: овальное 24">
              <a:extLst>
                <a:ext uri="{FF2B5EF4-FFF2-40B4-BE49-F238E27FC236}">
                  <a16:creationId xmlns:a16="http://schemas.microsoft.com/office/drawing/2014/main" id="{AC5AE9BA-DBD8-48F5-A7C9-EF54370B091A}"/>
                </a:ext>
              </a:extLst>
            </p:cNvPr>
            <p:cNvSpPr/>
            <p:nvPr/>
          </p:nvSpPr>
          <p:spPr>
            <a:xfrm>
              <a:off x="8210168" y="415399"/>
              <a:ext cx="1066800" cy="800646"/>
            </a:xfrm>
            <a:prstGeom prst="wedgeEllipseCallou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!</a:t>
              </a:r>
            </a:p>
          </p:txBody>
        </p:sp>
        <p:sp>
          <p:nvSpPr>
            <p:cNvPr id="26" name="Облачко с текстом: овальное 25">
              <a:extLst>
                <a:ext uri="{FF2B5EF4-FFF2-40B4-BE49-F238E27FC236}">
                  <a16:creationId xmlns:a16="http://schemas.microsoft.com/office/drawing/2014/main" id="{99107DCB-812D-42CE-AA90-542C405B6AF1}"/>
                </a:ext>
              </a:extLst>
            </p:cNvPr>
            <p:cNvSpPr/>
            <p:nvPr/>
          </p:nvSpPr>
          <p:spPr>
            <a:xfrm>
              <a:off x="304800" y="3733800"/>
              <a:ext cx="1066800" cy="800646"/>
            </a:xfrm>
            <a:prstGeom prst="wedgeEllipseCallout">
              <a:avLst>
                <a:gd name="adj1" fmla="val 47024"/>
                <a:gd name="adj2" fmla="val 56552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8626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0ECDABA4-9E9D-4BBE-8827-8EED68F191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9877"/>
            <a:ext cx="9906000" cy="5572125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1000442" y="381000"/>
            <a:ext cx="7905115" cy="1115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0" algn="ctr">
              <a:lnSpc>
                <a:spcPct val="100000"/>
              </a:lnSpc>
              <a:spcBef>
                <a:spcPts val="100"/>
              </a:spcBef>
            </a:pPr>
            <a:r>
              <a:rPr lang="ru-RU" sz="2200" spc="95" dirty="0">
                <a:solidFill>
                  <a:srgbClr val="153344"/>
                </a:solidFill>
                <a:latin typeface="Tahoma"/>
                <a:cs typeface="Tahoma"/>
              </a:rPr>
              <a:t>Отборочный (заочный) этап</a:t>
            </a:r>
          </a:p>
          <a:p>
            <a:pPr marL="12700" algn="ctr">
              <a:spcBef>
                <a:spcPts val="100"/>
              </a:spcBef>
            </a:pPr>
            <a:r>
              <a:rPr lang="ru-RU" sz="2400" b="1" spc="85" dirty="0">
                <a:solidFill>
                  <a:srgbClr val="153344"/>
                </a:solidFill>
                <a:latin typeface="Tahoma"/>
                <a:cs typeface="Tahoma"/>
              </a:rPr>
              <a:t>Первый</a:t>
            </a:r>
            <a:r>
              <a:rPr lang="ru-RU" sz="2400" b="1" spc="-8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2400" b="1" spc="80" dirty="0">
                <a:solidFill>
                  <a:srgbClr val="153344"/>
                </a:solidFill>
                <a:latin typeface="Tahoma"/>
                <a:cs typeface="Tahoma"/>
              </a:rPr>
              <a:t>тур </a:t>
            </a:r>
            <a:r>
              <a:rPr lang="ru-RU" sz="2400" b="1" spc="135" dirty="0">
                <a:solidFill>
                  <a:srgbClr val="153344"/>
                </a:solidFill>
                <a:latin typeface="Tahoma"/>
                <a:cs typeface="Tahoma"/>
              </a:rPr>
              <a:t>«</a:t>
            </a:r>
            <a:r>
              <a:rPr lang="ru-RU" sz="2400" b="1" spc="70" dirty="0">
                <a:solidFill>
                  <a:srgbClr val="153344"/>
                </a:solidFill>
                <a:latin typeface="Tahoma"/>
                <a:cs typeface="Tahoma"/>
              </a:rPr>
              <a:t>Онлайн-тестирование»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ru-RU" sz="2400" dirty="0">
              <a:solidFill>
                <a:srgbClr val="153344"/>
              </a:solidFill>
              <a:latin typeface="Tahoma"/>
              <a:cs typeface="Tahoma"/>
            </a:endParaRPr>
          </a:p>
        </p:txBody>
      </p:sp>
      <p:sp>
        <p:nvSpPr>
          <p:cNvPr id="19" name="object 3">
            <a:extLst>
              <a:ext uri="{FF2B5EF4-FFF2-40B4-BE49-F238E27FC236}">
                <a16:creationId xmlns:a16="http://schemas.microsoft.com/office/drawing/2014/main" id="{32FF365A-B5D8-4A03-8D6F-ABD2BE53129C}"/>
              </a:ext>
            </a:extLst>
          </p:cNvPr>
          <p:cNvSpPr txBox="1"/>
          <p:nvPr/>
        </p:nvSpPr>
        <p:spPr>
          <a:xfrm>
            <a:off x="590867" y="1294808"/>
            <a:ext cx="8915400" cy="2261517"/>
          </a:xfrm>
          <a:prstGeom prst="rect">
            <a:avLst/>
          </a:prstGeom>
          <a:noFill/>
        </p:spPr>
        <p:txBody>
          <a:bodyPr vert="horz" wrap="square" lIns="0" tIns="3492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535"/>
              </a:spcBef>
            </a:pPr>
            <a:r>
              <a:rPr lang="ru-RU" sz="1600" spc="180" dirty="0">
                <a:solidFill>
                  <a:srgbClr val="153344"/>
                </a:solidFill>
                <a:latin typeface="Tahoma"/>
                <a:cs typeface="Tahoma"/>
              </a:rPr>
              <a:t>Для </a:t>
            </a:r>
            <a:r>
              <a:rPr lang="ru-RU" sz="1600" spc="155" dirty="0">
                <a:solidFill>
                  <a:srgbClr val="153344"/>
                </a:solidFill>
                <a:latin typeface="Tahoma"/>
                <a:cs typeface="Tahoma"/>
              </a:rPr>
              <a:t>всех </a:t>
            </a:r>
            <a:r>
              <a:rPr lang="ru-RU" sz="1600" spc="125" dirty="0">
                <a:solidFill>
                  <a:srgbClr val="153344"/>
                </a:solidFill>
                <a:latin typeface="Tahoma"/>
                <a:cs typeface="Tahoma"/>
              </a:rPr>
              <a:t>участников, </a:t>
            </a:r>
            <a:r>
              <a:rPr lang="ru-RU" sz="1600" spc="200" dirty="0">
                <a:solidFill>
                  <a:srgbClr val="153344"/>
                </a:solidFill>
                <a:latin typeface="Tahoma"/>
                <a:cs typeface="Tahoma"/>
              </a:rPr>
              <a:t>завершивших </a:t>
            </a:r>
            <a:r>
              <a:rPr lang="ru-RU" sz="1600" spc="190" dirty="0">
                <a:solidFill>
                  <a:srgbClr val="153344"/>
                </a:solidFill>
                <a:latin typeface="Tahoma"/>
                <a:cs typeface="Tahoma"/>
              </a:rPr>
              <a:t>регистрацию </a:t>
            </a:r>
            <a:r>
              <a:rPr lang="ru-RU" sz="1600" spc="170" dirty="0">
                <a:solidFill>
                  <a:srgbClr val="153344"/>
                </a:solidFill>
                <a:latin typeface="Tahoma"/>
                <a:cs typeface="Tahoma"/>
              </a:rPr>
              <a:t>на </a:t>
            </a:r>
            <a:r>
              <a:rPr lang="ru-RU" sz="1600" spc="95" dirty="0">
                <a:solidFill>
                  <a:srgbClr val="153344"/>
                </a:solidFill>
                <a:latin typeface="Tahoma"/>
                <a:cs typeface="Tahoma"/>
              </a:rPr>
              <a:t>сайте, </a:t>
            </a:r>
            <a:r>
              <a:rPr lang="ru-RU" sz="1600" spc="10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160" dirty="0">
                <a:solidFill>
                  <a:srgbClr val="153344"/>
                </a:solidFill>
                <a:latin typeface="Tahoma"/>
                <a:cs typeface="Tahoma"/>
              </a:rPr>
              <a:t>предоставляется</a:t>
            </a:r>
            <a:r>
              <a:rPr lang="ru-RU" sz="1600" spc="-13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180" dirty="0">
                <a:solidFill>
                  <a:srgbClr val="153344"/>
                </a:solidFill>
                <a:latin typeface="Tahoma"/>
                <a:cs typeface="Tahoma"/>
              </a:rPr>
              <a:t>индивидуальная</a:t>
            </a:r>
            <a:r>
              <a:rPr lang="ru-RU" sz="1600" spc="-13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160" dirty="0">
                <a:solidFill>
                  <a:srgbClr val="153344"/>
                </a:solidFill>
                <a:latin typeface="Tahoma"/>
                <a:cs typeface="Tahoma"/>
              </a:rPr>
              <a:t>интернет-ссылка</a:t>
            </a:r>
            <a:r>
              <a:rPr lang="ru-RU" sz="1600" spc="-12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170" dirty="0">
                <a:solidFill>
                  <a:srgbClr val="153344"/>
                </a:solidFill>
                <a:latin typeface="Tahoma"/>
                <a:cs typeface="Tahoma"/>
              </a:rPr>
              <a:t>на</a:t>
            </a:r>
            <a:r>
              <a:rPr lang="ru-RU" sz="1600" spc="-9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204" dirty="0">
                <a:solidFill>
                  <a:srgbClr val="153344"/>
                </a:solidFill>
                <a:latin typeface="Tahoma"/>
                <a:cs typeface="Tahoma"/>
              </a:rPr>
              <a:t>ресурс </a:t>
            </a:r>
            <a:r>
              <a:rPr lang="ru-RU" sz="1600" spc="-61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170" dirty="0">
                <a:solidFill>
                  <a:srgbClr val="153344"/>
                </a:solidFill>
                <a:latin typeface="Tahoma"/>
                <a:cs typeface="Tahoma"/>
              </a:rPr>
              <a:t>тестирования</a:t>
            </a:r>
            <a:r>
              <a:rPr lang="ru-RU" sz="1600" spc="-14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250" dirty="0">
                <a:solidFill>
                  <a:srgbClr val="153344"/>
                </a:solidFill>
                <a:latin typeface="Tahoma"/>
                <a:cs typeface="Tahoma"/>
              </a:rPr>
              <a:t>и</a:t>
            </a:r>
            <a:r>
              <a:rPr lang="ru-RU" sz="1600" spc="-9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190" dirty="0">
                <a:solidFill>
                  <a:srgbClr val="153344"/>
                </a:solidFill>
                <a:latin typeface="Tahoma"/>
                <a:cs typeface="Tahoma"/>
              </a:rPr>
              <a:t>инструкция</a:t>
            </a:r>
            <a:r>
              <a:rPr lang="ru-RU" sz="1600" spc="-13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204" dirty="0">
                <a:solidFill>
                  <a:srgbClr val="153344"/>
                </a:solidFill>
                <a:latin typeface="Tahoma"/>
                <a:cs typeface="Tahoma"/>
              </a:rPr>
              <a:t>по</a:t>
            </a:r>
            <a:r>
              <a:rPr lang="ru-RU" sz="1600" spc="-10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195" dirty="0">
                <a:solidFill>
                  <a:srgbClr val="153344"/>
                </a:solidFill>
                <a:latin typeface="Tahoma"/>
                <a:cs typeface="Tahoma"/>
              </a:rPr>
              <a:t>прохождению</a:t>
            </a:r>
            <a:r>
              <a:rPr lang="ru-RU" sz="1600" spc="-14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140" dirty="0">
                <a:solidFill>
                  <a:srgbClr val="153344"/>
                </a:solidFill>
                <a:latin typeface="Tahoma"/>
                <a:cs typeface="Tahoma"/>
              </a:rPr>
              <a:t>тестирования.</a:t>
            </a:r>
          </a:p>
          <a:p>
            <a:pPr marL="12700" marR="5080">
              <a:spcBef>
                <a:spcPts val="535"/>
              </a:spcBef>
            </a:pPr>
            <a:r>
              <a:rPr lang="ru-RU" sz="1600" spc="114" dirty="0">
                <a:solidFill>
                  <a:srgbClr val="153344"/>
                </a:solidFill>
                <a:latin typeface="Tahoma"/>
                <a:cs typeface="Tahoma"/>
              </a:rPr>
              <a:t>Дата</a:t>
            </a:r>
            <a:r>
              <a:rPr lang="ru-RU" sz="1600" spc="-114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250" dirty="0">
                <a:solidFill>
                  <a:srgbClr val="153344"/>
                </a:solidFill>
                <a:latin typeface="Tahoma"/>
                <a:cs typeface="Tahoma"/>
              </a:rPr>
              <a:t>и</a:t>
            </a:r>
            <a:r>
              <a:rPr lang="ru-RU" sz="1600" spc="-10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215" dirty="0">
                <a:solidFill>
                  <a:srgbClr val="153344"/>
                </a:solidFill>
                <a:latin typeface="Tahoma"/>
                <a:cs typeface="Tahoma"/>
              </a:rPr>
              <a:t>время</a:t>
            </a:r>
            <a:r>
              <a:rPr lang="ru-RU" sz="1600" spc="-13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195" dirty="0">
                <a:solidFill>
                  <a:srgbClr val="153344"/>
                </a:solidFill>
                <a:latin typeface="Tahoma"/>
                <a:cs typeface="Tahoma"/>
              </a:rPr>
              <a:t>прохождения</a:t>
            </a:r>
            <a:r>
              <a:rPr lang="ru-RU" sz="1600" spc="-13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170" dirty="0">
                <a:solidFill>
                  <a:srgbClr val="153344"/>
                </a:solidFill>
                <a:latin typeface="Tahoma"/>
                <a:cs typeface="Tahoma"/>
              </a:rPr>
              <a:t>тестирования</a:t>
            </a:r>
            <a:r>
              <a:rPr lang="ru-RU" sz="1600" spc="-13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175" dirty="0">
                <a:solidFill>
                  <a:srgbClr val="153344"/>
                </a:solidFill>
                <a:latin typeface="Tahoma"/>
                <a:cs typeface="Tahoma"/>
              </a:rPr>
              <a:t>определяются</a:t>
            </a:r>
            <a:r>
              <a:rPr lang="ru-RU" sz="1600" spc="-13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165" dirty="0">
                <a:solidFill>
                  <a:srgbClr val="153344"/>
                </a:solidFill>
                <a:latin typeface="Tahoma"/>
                <a:cs typeface="Tahoma"/>
              </a:rPr>
              <a:t>для</a:t>
            </a:r>
            <a:r>
              <a:rPr lang="ru-RU" sz="1600" spc="-12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165" dirty="0">
                <a:solidFill>
                  <a:srgbClr val="153344"/>
                </a:solidFill>
                <a:latin typeface="Tahoma"/>
                <a:cs typeface="Tahoma"/>
              </a:rPr>
              <a:t>каждого </a:t>
            </a:r>
            <a:r>
              <a:rPr lang="ru-RU" sz="1600" spc="-61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145" dirty="0">
                <a:solidFill>
                  <a:srgbClr val="153344"/>
                </a:solidFill>
                <a:latin typeface="Tahoma"/>
                <a:cs typeface="Tahoma"/>
              </a:rPr>
              <a:t>участника</a:t>
            </a:r>
            <a:r>
              <a:rPr lang="ru-RU" sz="1600" spc="-12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180" dirty="0">
                <a:solidFill>
                  <a:srgbClr val="153344"/>
                </a:solidFill>
                <a:latin typeface="Tahoma"/>
                <a:cs typeface="Tahoma"/>
              </a:rPr>
              <a:t>расписанием,</a:t>
            </a:r>
            <a:r>
              <a:rPr lang="ru-RU" sz="1600" spc="-13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180" dirty="0">
                <a:solidFill>
                  <a:srgbClr val="153344"/>
                </a:solidFill>
                <a:latin typeface="Tahoma"/>
                <a:cs typeface="Tahoma"/>
              </a:rPr>
              <a:t>составленным</a:t>
            </a:r>
            <a:r>
              <a:rPr lang="ru-RU" sz="1600" spc="-14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200" dirty="0">
                <a:solidFill>
                  <a:srgbClr val="153344"/>
                </a:solidFill>
                <a:latin typeface="Tahoma"/>
                <a:cs typeface="Tahoma"/>
              </a:rPr>
              <a:t>Оператором</a:t>
            </a:r>
            <a:r>
              <a:rPr lang="ru-RU" sz="1600" spc="-114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145" dirty="0">
                <a:solidFill>
                  <a:srgbClr val="153344"/>
                </a:solidFill>
                <a:latin typeface="Tahoma"/>
                <a:cs typeface="Tahoma"/>
              </a:rPr>
              <a:t>Конкурса.</a:t>
            </a:r>
            <a:endParaRPr lang="ru-RU" sz="1600" dirty="0">
              <a:solidFill>
                <a:srgbClr val="153344"/>
              </a:solidFill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35"/>
              </a:spcBef>
            </a:pPr>
            <a:endParaRPr lang="ru-RU" sz="1600" dirty="0">
              <a:solidFill>
                <a:srgbClr val="153344"/>
              </a:solidFill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35"/>
              </a:spcBef>
            </a:pPr>
            <a:endParaRPr lang="ru-RU" sz="1600" dirty="0">
              <a:solidFill>
                <a:srgbClr val="153344"/>
              </a:solidFill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35"/>
              </a:spcBef>
            </a:pPr>
            <a:endParaRPr lang="ru-RU" sz="1600" dirty="0">
              <a:solidFill>
                <a:srgbClr val="153344"/>
              </a:solidFill>
              <a:latin typeface="Tahoma"/>
              <a:cs typeface="Tahoma"/>
            </a:endParaRPr>
          </a:p>
        </p:txBody>
      </p:sp>
      <p:sp>
        <p:nvSpPr>
          <p:cNvPr id="20" name="object 3">
            <a:extLst>
              <a:ext uri="{FF2B5EF4-FFF2-40B4-BE49-F238E27FC236}">
                <a16:creationId xmlns:a16="http://schemas.microsoft.com/office/drawing/2014/main" id="{9E63E391-2E21-4820-91F8-1FE5B82B49D3}"/>
              </a:ext>
            </a:extLst>
          </p:cNvPr>
          <p:cNvSpPr txBox="1"/>
          <p:nvPr/>
        </p:nvSpPr>
        <p:spPr>
          <a:xfrm>
            <a:off x="572134" y="2819400"/>
            <a:ext cx="8952866" cy="198195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indent="-2348865" algn="ctr">
              <a:lnSpc>
                <a:spcPct val="100000"/>
              </a:lnSpc>
            </a:pPr>
            <a:r>
              <a:rPr sz="2400" spc="-10" dirty="0">
                <a:solidFill>
                  <a:srgbClr val="153339"/>
                </a:solidFill>
                <a:latin typeface="Calibri"/>
                <a:cs typeface="Calibri"/>
              </a:rPr>
              <a:t>Интернет-ссылка</a:t>
            </a:r>
            <a:r>
              <a:rPr sz="2400" spc="20" dirty="0">
                <a:solidFill>
                  <a:srgbClr val="153339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153339"/>
                </a:solidFill>
                <a:latin typeface="Calibri"/>
                <a:cs typeface="Calibri"/>
              </a:rPr>
              <a:t>высылается</a:t>
            </a:r>
            <a:r>
              <a:rPr sz="2400" spc="10" dirty="0">
                <a:solidFill>
                  <a:srgbClr val="153339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153339"/>
                </a:solidFill>
                <a:latin typeface="Calibri"/>
                <a:cs typeface="Calibri"/>
              </a:rPr>
              <a:t>на</a:t>
            </a:r>
            <a:r>
              <a:rPr sz="2400" spc="15" dirty="0">
                <a:solidFill>
                  <a:srgbClr val="153339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153339"/>
                </a:solidFill>
                <a:latin typeface="Calibri"/>
                <a:cs typeface="Calibri"/>
              </a:rPr>
              <a:t>адрес</a:t>
            </a:r>
            <a:r>
              <a:rPr sz="2400" spc="5" dirty="0">
                <a:solidFill>
                  <a:srgbClr val="153339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53339"/>
                </a:solidFill>
                <a:latin typeface="Calibri"/>
                <a:cs typeface="Calibri"/>
              </a:rPr>
              <a:t>электронной</a:t>
            </a:r>
            <a:r>
              <a:rPr sz="2400" spc="20" dirty="0">
                <a:solidFill>
                  <a:srgbClr val="153339"/>
                </a:solidFill>
                <a:latin typeface="Calibri"/>
                <a:cs typeface="Calibri"/>
              </a:rPr>
              <a:t> </a:t>
            </a:r>
            <a:r>
              <a:rPr sz="2400" spc="-5" dirty="0" err="1">
                <a:solidFill>
                  <a:srgbClr val="153339"/>
                </a:solidFill>
                <a:latin typeface="Calibri"/>
                <a:cs typeface="Calibri"/>
              </a:rPr>
              <a:t>почты</a:t>
            </a:r>
            <a:r>
              <a:rPr sz="2400" spc="-5" dirty="0">
                <a:solidFill>
                  <a:srgbClr val="153339"/>
                </a:solidFill>
                <a:latin typeface="Calibri"/>
                <a:cs typeface="Calibri"/>
              </a:rPr>
              <a:t>,</a:t>
            </a:r>
            <a:r>
              <a:rPr lang="en-US" sz="2400" spc="-5" dirty="0">
                <a:solidFill>
                  <a:srgbClr val="153339"/>
                </a:solidFill>
                <a:latin typeface="Calibri"/>
                <a:cs typeface="Calibri"/>
              </a:rPr>
              <a:t> </a:t>
            </a:r>
            <a:br>
              <a:rPr lang="en-US" sz="2400" spc="-5" dirty="0">
                <a:solidFill>
                  <a:srgbClr val="153339"/>
                </a:solidFill>
                <a:latin typeface="Calibri"/>
                <a:cs typeface="Calibri"/>
              </a:rPr>
            </a:br>
            <a:r>
              <a:rPr sz="2400" spc="-10" dirty="0" err="1">
                <a:solidFill>
                  <a:srgbClr val="153339"/>
                </a:solidFill>
                <a:latin typeface="Calibri"/>
                <a:cs typeface="Calibri"/>
              </a:rPr>
              <a:t>указанный</a:t>
            </a:r>
            <a:r>
              <a:rPr sz="2400" spc="-5" dirty="0">
                <a:solidFill>
                  <a:srgbClr val="153339"/>
                </a:solidFill>
                <a:latin typeface="Calibri"/>
                <a:cs typeface="Calibri"/>
              </a:rPr>
              <a:t> </a:t>
            </a:r>
            <a:r>
              <a:rPr sz="2400" spc="-10" dirty="0" err="1">
                <a:solidFill>
                  <a:srgbClr val="153339"/>
                </a:solidFill>
                <a:latin typeface="Calibri"/>
                <a:cs typeface="Calibri"/>
              </a:rPr>
              <a:t>при</a:t>
            </a:r>
            <a:r>
              <a:rPr sz="2400" spc="15" dirty="0">
                <a:solidFill>
                  <a:srgbClr val="153339"/>
                </a:solidFill>
                <a:latin typeface="Calibri"/>
                <a:cs typeface="Calibri"/>
              </a:rPr>
              <a:t> </a:t>
            </a:r>
            <a:r>
              <a:rPr sz="2400" spc="-10" dirty="0" err="1">
                <a:solidFill>
                  <a:srgbClr val="153339"/>
                </a:solidFill>
                <a:latin typeface="Calibri"/>
                <a:cs typeface="Calibri"/>
              </a:rPr>
              <a:t>регистрации</a:t>
            </a:r>
            <a:endParaRPr sz="24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sz="2000" b="1" spc="95" dirty="0">
                <a:solidFill>
                  <a:srgbClr val="153344"/>
                </a:solidFill>
                <a:latin typeface="Tahoma"/>
                <a:cs typeface="Tahoma"/>
              </a:rPr>
              <a:t>40</a:t>
            </a:r>
            <a:r>
              <a:rPr sz="2000" b="1" spc="-3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2000" b="1" spc="75" dirty="0">
                <a:solidFill>
                  <a:srgbClr val="153344"/>
                </a:solidFill>
                <a:latin typeface="Tahoma"/>
                <a:cs typeface="Tahoma"/>
              </a:rPr>
              <a:t>вопросов</a:t>
            </a:r>
            <a:r>
              <a:rPr sz="2000" b="1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2000" b="1" spc="75" dirty="0">
                <a:solidFill>
                  <a:srgbClr val="153344"/>
                </a:solidFill>
                <a:latin typeface="Tahoma"/>
                <a:cs typeface="Tahoma"/>
              </a:rPr>
              <a:t>по</a:t>
            </a:r>
            <a:r>
              <a:rPr sz="2000" b="1" spc="-3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2000" b="1" spc="-85" dirty="0">
                <a:solidFill>
                  <a:srgbClr val="153344"/>
                </a:solidFill>
                <a:latin typeface="Tahoma"/>
                <a:cs typeface="Tahoma"/>
              </a:rPr>
              <a:t>5</a:t>
            </a:r>
            <a:r>
              <a:rPr sz="2000" b="1" spc="-3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2000" b="1" spc="80" dirty="0" err="1">
                <a:solidFill>
                  <a:srgbClr val="153344"/>
                </a:solidFill>
                <a:latin typeface="Tahoma"/>
                <a:cs typeface="Tahoma"/>
              </a:rPr>
              <a:t>тематическим</a:t>
            </a:r>
            <a:r>
              <a:rPr sz="2000" b="1" spc="-2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2000" b="1" spc="60" dirty="0" err="1">
                <a:solidFill>
                  <a:srgbClr val="153344"/>
                </a:solidFill>
                <a:latin typeface="Tahoma"/>
                <a:cs typeface="Tahoma"/>
              </a:rPr>
              <a:t>блокам</a:t>
            </a:r>
            <a:r>
              <a:rPr lang="en-US" sz="2000" b="1" spc="60" dirty="0">
                <a:solidFill>
                  <a:srgbClr val="153344"/>
                </a:solidFill>
                <a:latin typeface="Tahoma"/>
                <a:cs typeface="Tahoma"/>
              </a:rPr>
              <a:t> (</a:t>
            </a:r>
            <a:r>
              <a:rPr sz="2000" b="1" spc="45" dirty="0">
                <a:solidFill>
                  <a:srgbClr val="153344"/>
                </a:solidFill>
                <a:latin typeface="Tahoma"/>
                <a:cs typeface="Tahoma"/>
              </a:rPr>
              <a:t>60 </a:t>
            </a:r>
            <a:r>
              <a:rPr sz="2000" b="1" spc="85" dirty="0" err="1">
                <a:solidFill>
                  <a:srgbClr val="153344"/>
                </a:solidFill>
                <a:latin typeface="Tahoma"/>
                <a:cs typeface="Tahoma"/>
              </a:rPr>
              <a:t>минут</a:t>
            </a:r>
            <a:r>
              <a:rPr lang="en-US" sz="2000" b="1" spc="85" dirty="0">
                <a:solidFill>
                  <a:srgbClr val="153344"/>
                </a:solidFill>
                <a:latin typeface="Tahoma"/>
                <a:cs typeface="Tahoma"/>
              </a:rPr>
              <a:t>)</a:t>
            </a:r>
            <a:r>
              <a:rPr sz="2000" b="1" spc="9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br>
              <a:rPr lang="en-US" sz="2000" b="1" spc="90" dirty="0">
                <a:solidFill>
                  <a:srgbClr val="153344"/>
                </a:solidFill>
                <a:latin typeface="Tahoma"/>
                <a:cs typeface="Tahoma"/>
              </a:rPr>
            </a:br>
            <a:r>
              <a:rPr sz="2000" b="1" spc="95" dirty="0" err="1">
                <a:solidFill>
                  <a:srgbClr val="153344"/>
                </a:solidFill>
                <a:latin typeface="Tahoma"/>
                <a:cs typeface="Tahoma"/>
              </a:rPr>
              <a:t>Макс</a:t>
            </a:r>
            <a:r>
              <a:rPr sz="2000" b="1" spc="100" dirty="0" err="1">
                <a:solidFill>
                  <a:srgbClr val="153344"/>
                </a:solidFill>
                <a:latin typeface="Tahoma"/>
                <a:cs typeface="Tahoma"/>
              </a:rPr>
              <a:t>и</a:t>
            </a:r>
            <a:r>
              <a:rPr sz="2000" b="1" spc="50" dirty="0" err="1">
                <a:solidFill>
                  <a:srgbClr val="153344"/>
                </a:solidFill>
                <a:latin typeface="Tahoma"/>
                <a:cs typeface="Tahoma"/>
              </a:rPr>
              <a:t>мальная</a:t>
            </a:r>
            <a:r>
              <a:rPr sz="2000" b="1" spc="-4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2000" b="1" spc="75" dirty="0">
                <a:solidFill>
                  <a:srgbClr val="153344"/>
                </a:solidFill>
                <a:latin typeface="Tahoma"/>
                <a:cs typeface="Tahoma"/>
              </a:rPr>
              <a:t>оценка</a:t>
            </a:r>
            <a:r>
              <a:rPr sz="2000" b="1" spc="-2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2000" b="1" spc="-275" dirty="0">
                <a:solidFill>
                  <a:srgbClr val="153344"/>
                </a:solidFill>
                <a:latin typeface="Tahoma"/>
                <a:cs typeface="Tahoma"/>
              </a:rPr>
              <a:t>–</a:t>
            </a:r>
            <a:r>
              <a:rPr sz="2000" b="1" spc="-2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2000" b="1" spc="95" dirty="0">
                <a:solidFill>
                  <a:srgbClr val="C59C5D"/>
                </a:solidFill>
                <a:latin typeface="Tahoma"/>
                <a:cs typeface="Tahoma"/>
              </a:rPr>
              <a:t>40</a:t>
            </a:r>
            <a:r>
              <a:rPr lang="en-US" sz="2000" b="1" spc="95" dirty="0">
                <a:solidFill>
                  <a:srgbClr val="C59C5D"/>
                </a:solidFill>
                <a:latin typeface="Tahoma"/>
                <a:cs typeface="Tahoma"/>
              </a:rPr>
              <a:t> </a:t>
            </a:r>
            <a:r>
              <a:rPr sz="2000" b="1" spc="35" dirty="0" err="1">
                <a:solidFill>
                  <a:srgbClr val="C59C5D"/>
                </a:solidFill>
                <a:latin typeface="Tahoma"/>
                <a:cs typeface="Tahoma"/>
              </a:rPr>
              <a:t>бал</a:t>
            </a:r>
            <a:r>
              <a:rPr sz="2000" b="1" spc="30" dirty="0" err="1">
                <a:solidFill>
                  <a:srgbClr val="C59C5D"/>
                </a:solidFill>
                <a:latin typeface="Tahoma"/>
                <a:cs typeface="Tahoma"/>
              </a:rPr>
              <a:t>л</a:t>
            </a:r>
            <a:r>
              <a:rPr sz="2000" b="1" spc="50" dirty="0" err="1">
                <a:solidFill>
                  <a:srgbClr val="C59C5D"/>
                </a:solidFill>
                <a:latin typeface="Tahoma"/>
                <a:cs typeface="Tahoma"/>
              </a:rPr>
              <a:t>ов</a:t>
            </a:r>
            <a:endParaRPr sz="2000" dirty="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sz="2000" b="1" spc="90" dirty="0">
                <a:solidFill>
                  <a:srgbClr val="153344"/>
                </a:solidFill>
                <a:latin typeface="Tahoma"/>
                <a:cs typeface="Tahoma"/>
              </a:rPr>
              <a:t>Оценивание</a:t>
            </a:r>
            <a:r>
              <a:rPr sz="2000" b="1" spc="-3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2000" b="1" spc="30" dirty="0">
                <a:solidFill>
                  <a:srgbClr val="153344"/>
                </a:solidFill>
                <a:latin typeface="Tahoma"/>
                <a:cs typeface="Tahoma"/>
              </a:rPr>
              <a:t>в</a:t>
            </a:r>
            <a:r>
              <a:rPr sz="2000" b="1" spc="-2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2000" b="1" spc="65" dirty="0">
                <a:solidFill>
                  <a:srgbClr val="153344"/>
                </a:solidFill>
                <a:latin typeface="Tahoma"/>
                <a:cs typeface="Tahoma"/>
              </a:rPr>
              <a:t>автоматическом</a:t>
            </a:r>
            <a:r>
              <a:rPr sz="2000" b="1" spc="-3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2000" b="1" spc="100" dirty="0">
                <a:solidFill>
                  <a:srgbClr val="153344"/>
                </a:solidFill>
                <a:latin typeface="Tahoma"/>
                <a:cs typeface="Tahoma"/>
              </a:rPr>
              <a:t>режиме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21" name="object 6">
            <a:extLst>
              <a:ext uri="{FF2B5EF4-FFF2-40B4-BE49-F238E27FC236}">
                <a16:creationId xmlns:a16="http://schemas.microsoft.com/office/drawing/2014/main" id="{1B02D685-C66C-45F1-9588-FB788387CFEF}"/>
              </a:ext>
            </a:extLst>
          </p:cNvPr>
          <p:cNvSpPr txBox="1"/>
          <p:nvPr/>
        </p:nvSpPr>
        <p:spPr>
          <a:xfrm>
            <a:off x="679132" y="5083777"/>
            <a:ext cx="873887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600" kern="0" dirty="0">
                <a:solidFill>
                  <a:srgbClr val="153344"/>
                </a:solidFill>
                <a:latin typeface="Tahoma"/>
                <a:cs typeface="Tahoma"/>
              </a:rPr>
              <a:t>По завершении тестирования участникам высылается  индивидуальный протокол с указанием полученного результата.</a:t>
            </a:r>
          </a:p>
        </p:txBody>
      </p:sp>
    </p:spTree>
    <p:extLst>
      <p:ext uri="{BB962C8B-B14F-4D97-AF65-F5344CB8AC3E}">
        <p14:creationId xmlns:p14="http://schemas.microsoft.com/office/powerpoint/2010/main" val="990163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0ECDABA4-9E9D-4BBE-8827-8EED68F191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9877"/>
            <a:ext cx="9906000" cy="5572125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919321" y="652512"/>
            <a:ext cx="8067358" cy="1115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0" algn="ctr">
              <a:lnSpc>
                <a:spcPct val="100000"/>
              </a:lnSpc>
              <a:spcBef>
                <a:spcPts val="100"/>
              </a:spcBef>
            </a:pPr>
            <a:r>
              <a:rPr lang="ru-RU" sz="2200" spc="95" dirty="0">
                <a:solidFill>
                  <a:srgbClr val="153344"/>
                </a:solidFill>
                <a:latin typeface="Tahoma"/>
                <a:cs typeface="Tahoma"/>
              </a:rPr>
              <a:t>Отборочный (заочный) этап</a:t>
            </a:r>
          </a:p>
          <a:p>
            <a:pPr marL="12700" algn="ctr">
              <a:spcBef>
                <a:spcPts val="100"/>
              </a:spcBef>
            </a:pPr>
            <a:r>
              <a:rPr lang="ru-RU" sz="2400" b="1" spc="90" dirty="0">
                <a:solidFill>
                  <a:srgbClr val="153344"/>
                </a:solidFill>
                <a:latin typeface="Tahoma"/>
                <a:cs typeface="Tahoma"/>
              </a:rPr>
              <a:t>Второй</a:t>
            </a:r>
            <a:r>
              <a:rPr lang="ru-RU" sz="2400" b="1" spc="-6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2400" b="1" spc="80" dirty="0">
                <a:solidFill>
                  <a:srgbClr val="153344"/>
                </a:solidFill>
                <a:latin typeface="Tahoma"/>
                <a:cs typeface="Tahoma"/>
              </a:rPr>
              <a:t>тур</a:t>
            </a:r>
            <a:r>
              <a:rPr lang="en-US" sz="2400" b="1" spc="8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2400" b="1" spc="135" dirty="0">
                <a:solidFill>
                  <a:srgbClr val="153344"/>
                </a:solidFill>
                <a:latin typeface="Tahoma"/>
                <a:cs typeface="Tahoma"/>
              </a:rPr>
              <a:t>«</a:t>
            </a:r>
            <a:r>
              <a:rPr lang="ru-RU" sz="2400" b="1" spc="70" dirty="0">
                <a:solidFill>
                  <a:srgbClr val="153344"/>
                </a:solidFill>
                <a:latin typeface="Tahoma"/>
                <a:cs typeface="Tahoma"/>
              </a:rPr>
              <a:t>Оценка электронного портфолио»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ru-RU" sz="2400" dirty="0">
              <a:solidFill>
                <a:srgbClr val="153344"/>
              </a:solidFill>
              <a:latin typeface="Tahoma"/>
              <a:cs typeface="Tahoma"/>
            </a:endParaRPr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CE0B16FF-41F9-4B25-B627-60967758C5C7}"/>
              </a:ext>
            </a:extLst>
          </p:cNvPr>
          <p:cNvSpPr txBox="1"/>
          <p:nvPr/>
        </p:nvSpPr>
        <p:spPr>
          <a:xfrm>
            <a:off x="685800" y="2242594"/>
            <a:ext cx="8915400" cy="1302280"/>
          </a:xfrm>
          <a:prstGeom prst="rect">
            <a:avLst/>
          </a:prstGeom>
          <a:noFill/>
        </p:spPr>
        <p:txBody>
          <a:bodyPr vert="horz" wrap="square" lIns="0" tIns="34925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2155"/>
              </a:spcBef>
            </a:pPr>
            <a:r>
              <a:rPr lang="ru-RU" sz="1600" spc="125" dirty="0">
                <a:solidFill>
                  <a:srgbClr val="153344"/>
                </a:solidFill>
                <a:latin typeface="Tahoma"/>
                <a:cs typeface="Tahoma"/>
              </a:rPr>
              <a:t>Формируется участником на сайте Конкурса</a:t>
            </a:r>
          </a:p>
          <a:p>
            <a:pPr marL="86360" marR="281940">
              <a:lnSpc>
                <a:spcPct val="100000"/>
              </a:lnSpc>
              <a:spcBef>
                <a:spcPts val="2150"/>
              </a:spcBef>
            </a:pPr>
            <a:r>
              <a:rPr lang="ru-RU" sz="1600" spc="125" dirty="0">
                <a:solidFill>
                  <a:srgbClr val="153344"/>
                </a:solidFill>
                <a:latin typeface="Tahoma"/>
                <a:cs typeface="Tahoma"/>
              </a:rPr>
              <a:t>По каждой из позиций раздела «Достижения» конкурсанту  присваиваются баллы, при этом для каждой позиции </a:t>
            </a:r>
            <a:r>
              <a:rPr lang="ru-RU" sz="1600" b="1" spc="125" dirty="0">
                <a:solidFill>
                  <a:srgbClr val="153344"/>
                </a:solidFill>
                <a:latin typeface="Tahoma"/>
                <a:cs typeface="Tahoma"/>
              </a:rPr>
              <a:t>учитывается  только одно достижение (приложение 1 к Порядку)</a:t>
            </a:r>
            <a:r>
              <a:rPr lang="ru-RU" sz="1600" spc="125" dirty="0">
                <a:solidFill>
                  <a:srgbClr val="153344"/>
                </a:solidFill>
                <a:latin typeface="Tahoma"/>
                <a:cs typeface="Tahoma"/>
              </a:rPr>
              <a:t>.</a:t>
            </a:r>
            <a:endParaRPr lang="ru-RU" sz="1600" dirty="0">
              <a:solidFill>
                <a:srgbClr val="153344"/>
              </a:solidFill>
              <a:latin typeface="Tahoma"/>
              <a:cs typeface="Tahoma"/>
            </a:endParaRPr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31B1E08C-63D1-438D-8B9B-298025337106}"/>
              </a:ext>
            </a:extLst>
          </p:cNvPr>
          <p:cNvSpPr txBox="1"/>
          <p:nvPr/>
        </p:nvSpPr>
        <p:spPr>
          <a:xfrm>
            <a:off x="667067" y="3767186"/>
            <a:ext cx="8952866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indent="-2348865" algn="ctr">
              <a:lnSpc>
                <a:spcPct val="100000"/>
              </a:lnSpc>
            </a:pPr>
            <a:r>
              <a:rPr sz="2000" b="1" spc="95" dirty="0" err="1">
                <a:solidFill>
                  <a:srgbClr val="153344"/>
                </a:solidFill>
                <a:latin typeface="Tahoma"/>
                <a:cs typeface="Tahoma"/>
              </a:rPr>
              <a:t>Макс</a:t>
            </a:r>
            <a:r>
              <a:rPr sz="2000" b="1" spc="100" dirty="0" err="1">
                <a:solidFill>
                  <a:srgbClr val="153344"/>
                </a:solidFill>
                <a:latin typeface="Tahoma"/>
                <a:cs typeface="Tahoma"/>
              </a:rPr>
              <a:t>и</a:t>
            </a:r>
            <a:r>
              <a:rPr sz="2000" b="1" spc="50" dirty="0" err="1">
                <a:solidFill>
                  <a:srgbClr val="153344"/>
                </a:solidFill>
                <a:latin typeface="Tahoma"/>
                <a:cs typeface="Tahoma"/>
              </a:rPr>
              <a:t>мальная</a:t>
            </a:r>
            <a:r>
              <a:rPr sz="2000" b="1" spc="-4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2000" b="1" spc="75" dirty="0">
                <a:solidFill>
                  <a:srgbClr val="153344"/>
                </a:solidFill>
                <a:latin typeface="Tahoma"/>
                <a:cs typeface="Tahoma"/>
              </a:rPr>
              <a:t>оценка</a:t>
            </a:r>
            <a:r>
              <a:rPr sz="2000" b="1" spc="-2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2000" b="1" spc="-275" dirty="0">
                <a:solidFill>
                  <a:srgbClr val="153344"/>
                </a:solidFill>
                <a:latin typeface="Tahoma"/>
                <a:cs typeface="Tahoma"/>
              </a:rPr>
              <a:t>–</a:t>
            </a:r>
            <a:r>
              <a:rPr sz="2000" b="1" spc="-2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2000" b="1" spc="95" dirty="0">
                <a:solidFill>
                  <a:srgbClr val="C59C5D"/>
                </a:solidFill>
                <a:latin typeface="Tahoma"/>
                <a:cs typeface="Tahoma"/>
              </a:rPr>
              <a:t>2</a:t>
            </a:r>
            <a:r>
              <a:rPr sz="2000" b="1" spc="95" dirty="0">
                <a:solidFill>
                  <a:srgbClr val="C59C5D"/>
                </a:solidFill>
                <a:latin typeface="Tahoma"/>
                <a:cs typeface="Tahoma"/>
              </a:rPr>
              <a:t>0</a:t>
            </a:r>
            <a:r>
              <a:rPr lang="en-US" sz="2000" b="1" spc="95" dirty="0">
                <a:solidFill>
                  <a:srgbClr val="C59C5D"/>
                </a:solidFill>
                <a:latin typeface="Tahoma"/>
                <a:cs typeface="Tahoma"/>
              </a:rPr>
              <a:t> </a:t>
            </a:r>
            <a:r>
              <a:rPr sz="2000" b="1" spc="35" dirty="0" err="1">
                <a:solidFill>
                  <a:srgbClr val="C59C5D"/>
                </a:solidFill>
                <a:latin typeface="Tahoma"/>
                <a:cs typeface="Tahoma"/>
              </a:rPr>
              <a:t>бал</a:t>
            </a:r>
            <a:r>
              <a:rPr sz="2000" b="1" spc="30" dirty="0" err="1">
                <a:solidFill>
                  <a:srgbClr val="C59C5D"/>
                </a:solidFill>
                <a:latin typeface="Tahoma"/>
                <a:cs typeface="Tahoma"/>
              </a:rPr>
              <a:t>л</a:t>
            </a:r>
            <a:r>
              <a:rPr sz="2000" b="1" spc="50" dirty="0" err="1">
                <a:solidFill>
                  <a:srgbClr val="C59C5D"/>
                </a:solidFill>
                <a:latin typeface="Tahoma"/>
                <a:cs typeface="Tahoma"/>
              </a:rPr>
              <a:t>ов</a:t>
            </a:r>
            <a:endParaRPr sz="2000" dirty="0">
              <a:latin typeface="Tahoma"/>
              <a:cs typeface="Tahoma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3ECCC44-B6B7-4256-B29E-52B575498A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3964266"/>
            <a:ext cx="29718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379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0ECDABA4-9E9D-4BBE-8827-8EED68F191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9877"/>
            <a:ext cx="9906000" cy="5572125"/>
          </a:xfrm>
          <a:prstGeom prst="rect">
            <a:avLst/>
          </a:prstGeom>
        </p:spPr>
      </p:pic>
      <p:sp>
        <p:nvSpPr>
          <p:cNvPr id="9" name="object 3">
            <a:extLst>
              <a:ext uri="{FF2B5EF4-FFF2-40B4-BE49-F238E27FC236}">
                <a16:creationId xmlns:a16="http://schemas.microsoft.com/office/drawing/2014/main" id="{220D1172-0324-48A1-9496-943C03EFFDC2}"/>
              </a:ext>
            </a:extLst>
          </p:cNvPr>
          <p:cNvSpPr txBox="1"/>
          <p:nvPr/>
        </p:nvSpPr>
        <p:spPr>
          <a:xfrm>
            <a:off x="533400" y="2667000"/>
            <a:ext cx="8915400" cy="2382062"/>
          </a:xfrm>
          <a:prstGeom prst="rect">
            <a:avLst/>
          </a:prstGeom>
          <a:noFill/>
        </p:spPr>
        <p:txBody>
          <a:bodyPr vert="horz" wrap="square" lIns="0" tIns="34925" rIns="0" bIns="0" rtlCol="0">
            <a:spAutoFit/>
          </a:bodyPr>
          <a:lstStyle/>
          <a:p>
            <a:pPr marL="433705" marR="136525" indent="-3429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sz="1600" spc="180" dirty="0">
                <a:solidFill>
                  <a:srgbClr val="153339"/>
                </a:solidFill>
                <a:latin typeface="Tahoma"/>
                <a:cs typeface="Tahoma"/>
              </a:rPr>
              <a:t>По результатам отборочного этапа  формируется единый рейтинговый список  участников (от большего к меньшему  результату). </a:t>
            </a:r>
          </a:p>
          <a:p>
            <a:pPr marL="433705" marR="136525" indent="-3429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sz="1600" spc="190" dirty="0">
                <a:solidFill>
                  <a:srgbClr val="153339"/>
                </a:solidFill>
                <a:latin typeface="Tahoma"/>
                <a:cs typeface="Tahoma"/>
              </a:rPr>
              <a:t>Участниками основного этапа (финалистами)  являются конкурсанты, занимающие первые 30  позиций рейтингового списка. </a:t>
            </a:r>
          </a:p>
          <a:p>
            <a:pPr marL="433705" marR="136525" indent="-3429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sz="1600" spc="114" dirty="0">
                <a:solidFill>
                  <a:srgbClr val="153339"/>
                </a:solidFill>
                <a:latin typeface="Tahoma"/>
                <a:cs typeface="Tahoma"/>
              </a:rPr>
              <a:t>Для финалистов не позднее чем за месяц до начала  основного (очного) этапа проводится установочный  вебинар.</a:t>
            </a:r>
          </a:p>
          <a:p>
            <a:pPr marL="433705" marR="136525" indent="-342900">
              <a:lnSpc>
                <a:spcPct val="100000"/>
              </a:lnSpc>
              <a:spcBef>
                <a:spcPts val="275"/>
              </a:spcBef>
              <a:buFont typeface="Arial" panose="020B0604020202020204" pitchFamily="34" charset="0"/>
              <a:buChar char="•"/>
            </a:pPr>
            <a:endParaRPr sz="2000" dirty="0">
              <a:latin typeface="Tahoma"/>
              <a:cs typeface="Tahoma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4236039-9D52-4684-8789-F420A74BE4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61519"/>
            <a:ext cx="29718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414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0ECDABA4-9E9D-4BBE-8827-8EED68F191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9877"/>
            <a:ext cx="9906000" cy="5572125"/>
          </a:xfrm>
          <a:prstGeom prst="rect">
            <a:avLst/>
          </a:prstGeom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id="{E8ED6945-9C94-4E88-A85B-A803E04E8BA3}"/>
              </a:ext>
            </a:extLst>
          </p:cNvPr>
          <p:cNvSpPr txBox="1"/>
          <p:nvPr/>
        </p:nvSpPr>
        <p:spPr>
          <a:xfrm>
            <a:off x="919321" y="381000"/>
            <a:ext cx="8067358" cy="1115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0" algn="ctr">
              <a:lnSpc>
                <a:spcPct val="100000"/>
              </a:lnSpc>
              <a:spcBef>
                <a:spcPts val="100"/>
              </a:spcBef>
            </a:pPr>
            <a:r>
              <a:rPr lang="ru-RU" sz="2200" spc="95" dirty="0">
                <a:solidFill>
                  <a:srgbClr val="153344"/>
                </a:solidFill>
                <a:latin typeface="Tahoma"/>
                <a:cs typeface="Tahoma"/>
              </a:rPr>
              <a:t>Основной (очный) этап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spc="120" dirty="0">
                <a:solidFill>
                  <a:srgbClr val="153344"/>
                </a:solidFill>
                <a:latin typeface="Tahoma"/>
                <a:cs typeface="Tahoma"/>
              </a:rPr>
              <a:t>Всероссийского</a:t>
            </a:r>
            <a:r>
              <a:rPr lang="ru-RU" sz="2400" b="1" spc="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2400" b="1" spc="80" dirty="0">
                <a:solidFill>
                  <a:srgbClr val="153344"/>
                </a:solidFill>
                <a:latin typeface="Tahoma"/>
                <a:cs typeface="Tahoma"/>
              </a:rPr>
              <a:t>профессионального</a:t>
            </a:r>
            <a:r>
              <a:rPr lang="ru-RU" sz="2400" b="1" spc="-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2400" b="1" spc="95" dirty="0">
                <a:solidFill>
                  <a:srgbClr val="153344"/>
                </a:solidFill>
                <a:latin typeface="Tahoma"/>
                <a:cs typeface="Tahoma"/>
              </a:rPr>
              <a:t>конкурса</a:t>
            </a:r>
            <a:endParaRPr lang="ru-RU" sz="2400" dirty="0">
              <a:latin typeface="Tahoma"/>
              <a:cs typeface="Tahoma"/>
            </a:endParaRPr>
          </a:p>
          <a:p>
            <a:pPr marR="79375" algn="ctr">
              <a:lnSpc>
                <a:spcPct val="100000"/>
              </a:lnSpc>
            </a:pPr>
            <a:r>
              <a:rPr lang="ru-RU" sz="2400" b="1" spc="65" dirty="0">
                <a:solidFill>
                  <a:srgbClr val="153344"/>
                </a:solidFill>
                <a:latin typeface="Tahoma"/>
                <a:cs typeface="Tahoma"/>
              </a:rPr>
              <a:t>«Директор</a:t>
            </a:r>
            <a:r>
              <a:rPr lang="ru-RU" sz="2400" b="1" spc="-5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2400" b="1" spc="65" dirty="0">
                <a:solidFill>
                  <a:srgbClr val="153344"/>
                </a:solidFill>
                <a:latin typeface="Tahoma"/>
                <a:cs typeface="Tahoma"/>
              </a:rPr>
              <a:t>года</a:t>
            </a:r>
            <a:r>
              <a:rPr lang="ru-RU" sz="2400" b="1" spc="-2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2400" b="1" spc="70" dirty="0">
                <a:solidFill>
                  <a:srgbClr val="153344"/>
                </a:solidFill>
                <a:latin typeface="Tahoma"/>
                <a:cs typeface="Tahoma"/>
              </a:rPr>
              <a:t>России 2023»</a:t>
            </a:r>
            <a:endParaRPr lang="ru-RU" sz="2400" dirty="0">
              <a:solidFill>
                <a:srgbClr val="153344"/>
              </a:solidFill>
              <a:latin typeface="Tahoma"/>
              <a:cs typeface="Tahoma"/>
            </a:endParaRPr>
          </a:p>
        </p:txBody>
      </p:sp>
      <p:sp>
        <p:nvSpPr>
          <p:cNvPr id="6" name="object 5">
            <a:extLst>
              <a:ext uri="{FF2B5EF4-FFF2-40B4-BE49-F238E27FC236}">
                <a16:creationId xmlns:a16="http://schemas.microsoft.com/office/drawing/2014/main" id="{D6E47FDE-F312-4832-96EF-6C188C65A17F}"/>
              </a:ext>
            </a:extLst>
          </p:cNvPr>
          <p:cNvSpPr txBox="1"/>
          <p:nvPr/>
        </p:nvSpPr>
        <p:spPr>
          <a:xfrm>
            <a:off x="757430" y="3076358"/>
            <a:ext cx="167005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85" dirty="0">
                <a:solidFill>
                  <a:srgbClr val="153344"/>
                </a:solidFill>
                <a:latin typeface="Tahoma"/>
                <a:cs typeface="Tahoma"/>
              </a:rPr>
              <a:t>Первый</a:t>
            </a:r>
            <a:r>
              <a:rPr sz="2000" b="1" spc="-114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2000" b="1" spc="80" dirty="0">
                <a:solidFill>
                  <a:srgbClr val="153344"/>
                </a:solidFill>
                <a:latin typeface="Tahoma"/>
                <a:cs typeface="Tahoma"/>
              </a:rPr>
              <a:t>тур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8" name="object 7">
            <a:extLst>
              <a:ext uri="{FF2B5EF4-FFF2-40B4-BE49-F238E27FC236}">
                <a16:creationId xmlns:a16="http://schemas.microsoft.com/office/drawing/2014/main" id="{B0BD1324-5A3D-4D26-A5B1-93FB7D9C2F67}"/>
              </a:ext>
            </a:extLst>
          </p:cNvPr>
          <p:cNvSpPr txBox="1"/>
          <p:nvPr/>
        </p:nvSpPr>
        <p:spPr>
          <a:xfrm>
            <a:off x="2997516" y="1668410"/>
            <a:ext cx="7665913" cy="2566087"/>
          </a:xfrm>
          <a:prstGeom prst="rect">
            <a:avLst/>
          </a:prstGeom>
        </p:spPr>
        <p:txBody>
          <a:bodyPr vert="horz" wrap="square" lIns="0" tIns="346710" rIns="0" bIns="0" rtlCol="0">
            <a:spAutoFit/>
          </a:bodyPr>
          <a:lstStyle/>
          <a:p>
            <a:pPr marL="314325">
              <a:lnSpc>
                <a:spcPct val="100000"/>
              </a:lnSpc>
              <a:spcBef>
                <a:spcPts val="2730"/>
              </a:spcBef>
            </a:pPr>
            <a:r>
              <a:rPr sz="3200" b="1" spc="160" dirty="0">
                <a:solidFill>
                  <a:srgbClr val="C59C5D"/>
                </a:solidFill>
                <a:latin typeface="Tahoma"/>
                <a:cs typeface="Tahoma"/>
              </a:rPr>
              <a:t>Формула</a:t>
            </a:r>
            <a:r>
              <a:rPr sz="3200" b="1" spc="-60" dirty="0">
                <a:solidFill>
                  <a:srgbClr val="C59C5D"/>
                </a:solidFill>
                <a:latin typeface="Tahoma"/>
                <a:cs typeface="Tahoma"/>
              </a:rPr>
              <a:t> </a:t>
            </a:r>
            <a:r>
              <a:rPr sz="3200" b="1" spc="114" dirty="0">
                <a:solidFill>
                  <a:srgbClr val="C59C5D"/>
                </a:solidFill>
                <a:latin typeface="Tahoma"/>
                <a:cs typeface="Tahoma"/>
              </a:rPr>
              <a:t>успеха</a:t>
            </a:r>
            <a:endParaRPr sz="3200" dirty="0">
              <a:latin typeface="Tahoma"/>
              <a:cs typeface="Tahoma"/>
            </a:endParaRPr>
          </a:p>
          <a:p>
            <a:pPr marR="5080"/>
            <a:endParaRPr lang="ru-RU" sz="1600" kern="0" dirty="0">
              <a:solidFill>
                <a:srgbClr val="153344"/>
              </a:solidFill>
              <a:latin typeface="Tahoma"/>
              <a:cs typeface="Tahoma"/>
            </a:endParaRPr>
          </a:p>
          <a:p>
            <a:pPr marR="5080"/>
            <a:r>
              <a:rPr sz="1600" kern="0" dirty="0" err="1">
                <a:solidFill>
                  <a:srgbClr val="153344"/>
                </a:solidFill>
                <a:latin typeface="Tahoma"/>
                <a:cs typeface="Tahoma"/>
              </a:rPr>
              <a:t>Демонстрация</a:t>
            </a:r>
            <a:r>
              <a:rPr sz="1600" kern="0" dirty="0">
                <a:solidFill>
                  <a:srgbClr val="153344"/>
                </a:solidFill>
                <a:latin typeface="Tahoma"/>
                <a:cs typeface="Tahoma"/>
              </a:rPr>
              <a:t> видеоролика «Визитная карточка  директора»</a:t>
            </a:r>
            <a:endParaRPr sz="1600" kern="0" dirty="0">
              <a:latin typeface="Tahoma"/>
              <a:cs typeface="Tahoma"/>
            </a:endParaRPr>
          </a:p>
          <a:p>
            <a:r>
              <a:rPr lang="ru-RU" sz="1600" kern="0" dirty="0">
                <a:solidFill>
                  <a:srgbClr val="153344"/>
                </a:solidFill>
                <a:latin typeface="Tahoma"/>
                <a:cs typeface="Tahoma"/>
              </a:rPr>
              <a:t>                                     </a:t>
            </a:r>
            <a:r>
              <a:rPr sz="1600" kern="0" dirty="0">
                <a:solidFill>
                  <a:srgbClr val="153344"/>
                </a:solidFill>
                <a:latin typeface="Tahoma"/>
                <a:cs typeface="Tahoma"/>
              </a:rPr>
              <a:t>и</a:t>
            </a:r>
            <a:endParaRPr sz="1600" kern="0" dirty="0">
              <a:latin typeface="Tahoma"/>
              <a:cs typeface="Tahoma"/>
            </a:endParaRPr>
          </a:p>
          <a:p>
            <a:pPr marR="782320"/>
            <a:r>
              <a:rPr sz="1600" kern="0" dirty="0">
                <a:solidFill>
                  <a:srgbClr val="153344"/>
                </a:solidFill>
                <a:latin typeface="Tahoma"/>
                <a:cs typeface="Tahoma"/>
              </a:rPr>
              <a:t>Выступление в формате TED, содержанием  которого является описание успешно  реализованного </a:t>
            </a:r>
            <a:r>
              <a:rPr sz="1600" kern="0" dirty="0" err="1">
                <a:solidFill>
                  <a:srgbClr val="153344"/>
                </a:solidFill>
                <a:latin typeface="Tahoma"/>
                <a:cs typeface="Tahoma"/>
              </a:rPr>
              <a:t>управленческого</a:t>
            </a:r>
            <a:r>
              <a:rPr sz="1600" kern="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1600" kern="0" dirty="0" err="1">
                <a:solidFill>
                  <a:srgbClr val="153344"/>
                </a:solidFill>
                <a:latin typeface="Tahoma"/>
                <a:cs typeface="Tahoma"/>
              </a:rPr>
              <a:t>проекта</a:t>
            </a:r>
            <a:endParaRPr lang="ru-RU" sz="1600" kern="0" dirty="0">
              <a:solidFill>
                <a:srgbClr val="153344"/>
              </a:solidFill>
              <a:latin typeface="Tahoma"/>
              <a:cs typeface="Tahoma"/>
            </a:endParaRPr>
          </a:p>
          <a:p>
            <a:pPr marR="782320"/>
            <a:endParaRPr sz="1600" kern="0" dirty="0">
              <a:latin typeface="Tahoma"/>
              <a:cs typeface="Tahoma"/>
            </a:endParaRPr>
          </a:p>
          <a:p>
            <a:pPr marR="2073275" indent="-8255"/>
            <a:r>
              <a:rPr sz="1600" kern="0" dirty="0">
                <a:solidFill>
                  <a:srgbClr val="153344"/>
                </a:solidFill>
                <a:latin typeface="Tahoma"/>
                <a:cs typeface="Tahoma"/>
              </a:rPr>
              <a:t>Регламент – </a:t>
            </a:r>
            <a:r>
              <a:rPr sz="1600" kern="0" dirty="0">
                <a:solidFill>
                  <a:srgbClr val="C59C5D"/>
                </a:solidFill>
                <a:latin typeface="Tahoma"/>
                <a:cs typeface="Tahoma"/>
              </a:rPr>
              <a:t>20 </a:t>
            </a:r>
            <a:r>
              <a:rPr sz="1600" kern="0" dirty="0" err="1">
                <a:solidFill>
                  <a:srgbClr val="C59C5D"/>
                </a:solidFill>
                <a:latin typeface="Tahoma"/>
                <a:cs typeface="Tahoma"/>
              </a:rPr>
              <a:t>минут</a:t>
            </a:r>
            <a:r>
              <a:rPr lang="ru-RU" sz="1600" kern="0" dirty="0">
                <a:solidFill>
                  <a:srgbClr val="153344"/>
                </a:solidFill>
                <a:latin typeface="Tahoma"/>
                <a:cs typeface="Tahoma"/>
              </a:rPr>
              <a:t>.</a:t>
            </a:r>
            <a:r>
              <a:rPr sz="1600" kern="0" dirty="0">
                <a:solidFill>
                  <a:srgbClr val="153344"/>
                </a:solidFill>
                <a:latin typeface="Tahoma"/>
                <a:cs typeface="Tahoma"/>
              </a:rPr>
              <a:t>  </a:t>
            </a:r>
            <a:r>
              <a:rPr sz="1600" kern="0" dirty="0" err="1">
                <a:solidFill>
                  <a:srgbClr val="153344"/>
                </a:solidFill>
                <a:latin typeface="Tahoma"/>
                <a:cs typeface="Tahoma"/>
              </a:rPr>
              <a:t>Максимальная</a:t>
            </a:r>
            <a:r>
              <a:rPr sz="1600" kern="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1600" kern="0" dirty="0" err="1">
                <a:solidFill>
                  <a:srgbClr val="153344"/>
                </a:solidFill>
                <a:latin typeface="Tahoma"/>
                <a:cs typeface="Tahoma"/>
              </a:rPr>
              <a:t>оценка</a:t>
            </a:r>
            <a:r>
              <a:rPr lang="ru-RU" sz="1600" kern="0" dirty="0">
                <a:solidFill>
                  <a:srgbClr val="153344"/>
                </a:solidFill>
                <a:latin typeface="Tahoma"/>
                <a:cs typeface="Tahoma"/>
              </a:rPr>
              <a:t> -</a:t>
            </a:r>
            <a:r>
              <a:rPr sz="1600" kern="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1600" kern="0" dirty="0">
                <a:solidFill>
                  <a:srgbClr val="C59C5D"/>
                </a:solidFill>
                <a:latin typeface="Tahoma"/>
                <a:cs typeface="Tahoma"/>
              </a:rPr>
              <a:t>60</a:t>
            </a:r>
            <a:r>
              <a:rPr lang="ru-RU" sz="1600" kern="0" dirty="0">
                <a:solidFill>
                  <a:srgbClr val="C59C5D"/>
                </a:solidFill>
                <a:latin typeface="Tahoma"/>
                <a:cs typeface="Tahoma"/>
              </a:rPr>
              <a:t> б</a:t>
            </a:r>
            <a:r>
              <a:rPr sz="1600" kern="0" dirty="0" err="1">
                <a:solidFill>
                  <a:srgbClr val="C59C5D"/>
                </a:solidFill>
                <a:latin typeface="Tahoma"/>
                <a:cs typeface="Tahoma"/>
              </a:rPr>
              <a:t>аллов</a:t>
            </a:r>
            <a:r>
              <a:rPr lang="ru-RU" sz="1600" kern="0" dirty="0">
                <a:solidFill>
                  <a:srgbClr val="C59C5D"/>
                </a:solidFill>
                <a:latin typeface="Tahoma"/>
                <a:cs typeface="Tahoma"/>
              </a:rPr>
              <a:t>.</a:t>
            </a:r>
            <a:endParaRPr sz="1600" kern="0" dirty="0">
              <a:latin typeface="Tahoma"/>
              <a:cs typeface="Tahoma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B2E09B6-7DDB-4545-8929-05627F34DCB7}"/>
              </a:ext>
            </a:extLst>
          </p:cNvPr>
          <p:cNvSpPr/>
          <p:nvPr/>
        </p:nvSpPr>
        <p:spPr>
          <a:xfrm>
            <a:off x="2630053" y="2034280"/>
            <a:ext cx="69831" cy="2426696"/>
          </a:xfrm>
          <a:prstGeom prst="rect">
            <a:avLst/>
          </a:prstGeom>
          <a:solidFill>
            <a:srgbClr val="C59C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object 8">
            <a:extLst>
              <a:ext uri="{FF2B5EF4-FFF2-40B4-BE49-F238E27FC236}">
                <a16:creationId xmlns:a16="http://schemas.microsoft.com/office/drawing/2014/main" id="{C4D724CA-9D66-4BEE-A436-323FACB87077}"/>
              </a:ext>
            </a:extLst>
          </p:cNvPr>
          <p:cNvSpPr txBox="1"/>
          <p:nvPr/>
        </p:nvSpPr>
        <p:spPr>
          <a:xfrm>
            <a:off x="784844" y="4858270"/>
            <a:ext cx="646049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100" dirty="0">
                <a:solidFill>
                  <a:srgbClr val="153344"/>
                </a:solidFill>
                <a:latin typeface="Tahoma"/>
                <a:cs typeface="Tahoma"/>
              </a:rPr>
              <a:t>По</a:t>
            </a:r>
            <a:r>
              <a:rPr sz="2000" b="1" spc="-2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2000" b="1" spc="60" dirty="0">
                <a:solidFill>
                  <a:srgbClr val="153344"/>
                </a:solidFill>
                <a:latin typeface="Tahoma"/>
                <a:cs typeface="Tahoma"/>
              </a:rPr>
              <a:t>итог</a:t>
            </a:r>
            <a:r>
              <a:rPr sz="2000" b="1" spc="65" dirty="0">
                <a:solidFill>
                  <a:srgbClr val="153344"/>
                </a:solidFill>
                <a:latin typeface="Tahoma"/>
                <a:cs typeface="Tahoma"/>
              </a:rPr>
              <a:t>а</a:t>
            </a:r>
            <a:r>
              <a:rPr sz="2000" b="1" spc="135" dirty="0">
                <a:solidFill>
                  <a:srgbClr val="153344"/>
                </a:solidFill>
                <a:latin typeface="Tahoma"/>
                <a:cs typeface="Tahoma"/>
              </a:rPr>
              <a:t>м</a:t>
            </a:r>
            <a:r>
              <a:rPr sz="2000" b="1" spc="-3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2000" b="1" spc="114" dirty="0">
                <a:solidFill>
                  <a:srgbClr val="153344"/>
                </a:solidFill>
                <a:latin typeface="Tahoma"/>
                <a:cs typeface="Tahoma"/>
              </a:rPr>
              <a:t>опр</a:t>
            </a:r>
            <a:r>
              <a:rPr sz="2000" b="1" spc="110" dirty="0">
                <a:solidFill>
                  <a:srgbClr val="153344"/>
                </a:solidFill>
                <a:latin typeface="Tahoma"/>
                <a:cs typeface="Tahoma"/>
              </a:rPr>
              <a:t>е</a:t>
            </a:r>
            <a:r>
              <a:rPr sz="2000" b="1" spc="50" dirty="0">
                <a:solidFill>
                  <a:srgbClr val="153344"/>
                </a:solidFill>
                <a:latin typeface="Tahoma"/>
                <a:cs typeface="Tahoma"/>
              </a:rPr>
              <a:t>деля</a:t>
            </a:r>
            <a:r>
              <a:rPr sz="2000" b="1" spc="75" dirty="0">
                <a:solidFill>
                  <a:srgbClr val="153344"/>
                </a:solidFill>
                <a:latin typeface="Tahoma"/>
                <a:cs typeface="Tahoma"/>
              </a:rPr>
              <a:t>ются</a:t>
            </a:r>
            <a:r>
              <a:rPr sz="2000" b="1" spc="-3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2000" b="1" spc="-245" dirty="0">
                <a:solidFill>
                  <a:srgbClr val="153344"/>
                </a:solidFill>
                <a:latin typeface="Tahoma"/>
                <a:cs typeface="Tahoma"/>
              </a:rPr>
              <a:t>10</a:t>
            </a:r>
            <a:r>
              <a:rPr sz="2000" b="1" spc="-3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2000" b="1" spc="80" dirty="0">
                <a:solidFill>
                  <a:srgbClr val="153344"/>
                </a:solidFill>
                <a:latin typeface="Tahoma"/>
                <a:cs typeface="Tahoma"/>
              </a:rPr>
              <a:t>лауре</a:t>
            </a:r>
            <a:r>
              <a:rPr sz="2000" b="1" spc="40" dirty="0">
                <a:solidFill>
                  <a:srgbClr val="153344"/>
                </a:solidFill>
                <a:latin typeface="Tahoma"/>
                <a:cs typeface="Tahoma"/>
              </a:rPr>
              <a:t>атов</a:t>
            </a:r>
            <a:endParaRPr sz="2000" dirty="0">
              <a:solidFill>
                <a:srgbClr val="153344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026332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0ECDABA4-9E9D-4BBE-8827-8EED68F191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9877"/>
            <a:ext cx="9906000" cy="5572125"/>
          </a:xfrm>
          <a:prstGeom prst="rect">
            <a:avLst/>
          </a:prstGeom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id="{E8ED6945-9C94-4E88-A85B-A803E04E8BA3}"/>
              </a:ext>
            </a:extLst>
          </p:cNvPr>
          <p:cNvSpPr txBox="1"/>
          <p:nvPr/>
        </p:nvSpPr>
        <p:spPr>
          <a:xfrm>
            <a:off x="919321" y="263149"/>
            <a:ext cx="8067358" cy="1115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0" algn="ctr">
              <a:lnSpc>
                <a:spcPct val="100000"/>
              </a:lnSpc>
              <a:spcBef>
                <a:spcPts val="100"/>
              </a:spcBef>
            </a:pPr>
            <a:r>
              <a:rPr lang="ru-RU" sz="2200" spc="95" dirty="0">
                <a:solidFill>
                  <a:srgbClr val="153344"/>
                </a:solidFill>
                <a:latin typeface="Tahoma"/>
                <a:cs typeface="Tahoma"/>
              </a:rPr>
              <a:t>Основной (очный) этап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spc="120" dirty="0">
                <a:solidFill>
                  <a:srgbClr val="153344"/>
                </a:solidFill>
                <a:latin typeface="Tahoma"/>
                <a:cs typeface="Tahoma"/>
              </a:rPr>
              <a:t>Всероссийского</a:t>
            </a:r>
            <a:r>
              <a:rPr lang="ru-RU" sz="2400" b="1" spc="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2400" b="1" spc="80" dirty="0">
                <a:solidFill>
                  <a:srgbClr val="153344"/>
                </a:solidFill>
                <a:latin typeface="Tahoma"/>
                <a:cs typeface="Tahoma"/>
              </a:rPr>
              <a:t>профессионального</a:t>
            </a:r>
            <a:r>
              <a:rPr lang="ru-RU" sz="2400" b="1" spc="-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2400" b="1" spc="95" dirty="0">
                <a:solidFill>
                  <a:srgbClr val="153344"/>
                </a:solidFill>
                <a:latin typeface="Tahoma"/>
                <a:cs typeface="Tahoma"/>
              </a:rPr>
              <a:t>конкурса</a:t>
            </a:r>
            <a:endParaRPr lang="ru-RU" sz="2400" dirty="0">
              <a:latin typeface="Tahoma"/>
              <a:cs typeface="Tahoma"/>
            </a:endParaRPr>
          </a:p>
          <a:p>
            <a:pPr marR="79375" algn="ctr">
              <a:lnSpc>
                <a:spcPct val="100000"/>
              </a:lnSpc>
            </a:pPr>
            <a:r>
              <a:rPr lang="ru-RU" sz="2400" b="1" spc="65" dirty="0">
                <a:solidFill>
                  <a:srgbClr val="153344"/>
                </a:solidFill>
                <a:latin typeface="Tahoma"/>
                <a:cs typeface="Tahoma"/>
              </a:rPr>
              <a:t>«Директор</a:t>
            </a:r>
            <a:r>
              <a:rPr lang="ru-RU" sz="2400" b="1" spc="-5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2400" b="1" spc="65" dirty="0">
                <a:solidFill>
                  <a:srgbClr val="153344"/>
                </a:solidFill>
                <a:latin typeface="Tahoma"/>
                <a:cs typeface="Tahoma"/>
              </a:rPr>
              <a:t>года</a:t>
            </a:r>
            <a:r>
              <a:rPr lang="ru-RU" sz="2400" b="1" spc="-2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2400" b="1" spc="70" dirty="0">
                <a:solidFill>
                  <a:srgbClr val="153344"/>
                </a:solidFill>
                <a:latin typeface="Tahoma"/>
                <a:cs typeface="Tahoma"/>
              </a:rPr>
              <a:t>России 2023»</a:t>
            </a:r>
            <a:endParaRPr lang="ru-RU" sz="2400" dirty="0">
              <a:solidFill>
                <a:srgbClr val="153344"/>
              </a:solidFill>
              <a:latin typeface="Tahoma"/>
              <a:cs typeface="Tahoma"/>
            </a:endParaRPr>
          </a:p>
        </p:txBody>
      </p:sp>
      <p:sp>
        <p:nvSpPr>
          <p:cNvPr id="6" name="object 5">
            <a:extLst>
              <a:ext uri="{FF2B5EF4-FFF2-40B4-BE49-F238E27FC236}">
                <a16:creationId xmlns:a16="http://schemas.microsoft.com/office/drawing/2014/main" id="{D6E47FDE-F312-4832-96EF-6C188C65A17F}"/>
              </a:ext>
            </a:extLst>
          </p:cNvPr>
          <p:cNvSpPr txBox="1"/>
          <p:nvPr/>
        </p:nvSpPr>
        <p:spPr>
          <a:xfrm>
            <a:off x="321262" y="3090389"/>
            <a:ext cx="167005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000" b="1" spc="85" dirty="0">
                <a:solidFill>
                  <a:srgbClr val="153344"/>
                </a:solidFill>
                <a:latin typeface="Tahoma"/>
                <a:cs typeface="Tahoma"/>
              </a:rPr>
              <a:t>Второй</a:t>
            </a:r>
            <a:r>
              <a:rPr sz="2000" b="1" spc="-114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sz="2000" b="1" spc="80" dirty="0">
                <a:solidFill>
                  <a:srgbClr val="153344"/>
                </a:solidFill>
                <a:latin typeface="Tahoma"/>
                <a:cs typeface="Tahoma"/>
              </a:rPr>
              <a:t>тур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8" name="object 7">
            <a:extLst>
              <a:ext uri="{FF2B5EF4-FFF2-40B4-BE49-F238E27FC236}">
                <a16:creationId xmlns:a16="http://schemas.microsoft.com/office/drawing/2014/main" id="{B0BD1324-5A3D-4D26-A5B1-93FB7D9C2F67}"/>
              </a:ext>
            </a:extLst>
          </p:cNvPr>
          <p:cNvSpPr txBox="1"/>
          <p:nvPr/>
        </p:nvSpPr>
        <p:spPr>
          <a:xfrm>
            <a:off x="2561348" y="1259052"/>
            <a:ext cx="7665913" cy="3751027"/>
          </a:xfrm>
          <a:prstGeom prst="rect">
            <a:avLst/>
          </a:prstGeom>
        </p:spPr>
        <p:txBody>
          <a:bodyPr vert="horz" wrap="square" lIns="0" tIns="346710" rIns="0" bIns="0" rtlCol="0">
            <a:spAutoFit/>
          </a:bodyPr>
          <a:lstStyle/>
          <a:p>
            <a:pPr marL="314325">
              <a:lnSpc>
                <a:spcPct val="100000"/>
              </a:lnSpc>
              <a:spcBef>
                <a:spcPts val="2730"/>
              </a:spcBef>
            </a:pPr>
            <a:r>
              <a:rPr lang="ru-RU" sz="3200" b="1" spc="160" dirty="0">
                <a:solidFill>
                  <a:srgbClr val="C59C5D"/>
                </a:solidFill>
                <a:latin typeface="Tahoma"/>
                <a:cs typeface="Tahoma"/>
              </a:rPr>
              <a:t>Стратегическое решение</a:t>
            </a:r>
            <a:endParaRPr sz="3200" dirty="0">
              <a:latin typeface="Tahoma"/>
              <a:cs typeface="Tahoma"/>
            </a:endParaRPr>
          </a:p>
          <a:p>
            <a:pPr marL="33655" marR="145415">
              <a:lnSpc>
                <a:spcPct val="100000"/>
              </a:lnSpc>
              <a:spcBef>
                <a:spcPts val="1410"/>
              </a:spcBef>
            </a:pPr>
            <a:r>
              <a:rPr lang="ru-RU" sz="1600" spc="65" dirty="0">
                <a:solidFill>
                  <a:srgbClr val="153344"/>
                </a:solidFill>
                <a:latin typeface="Tahoma"/>
                <a:cs typeface="Tahoma"/>
              </a:rPr>
              <a:t>Разработка</a:t>
            </a:r>
            <a:r>
              <a:rPr lang="ru-RU" sz="1600" spc="-2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85" dirty="0">
                <a:solidFill>
                  <a:srgbClr val="153344"/>
                </a:solidFill>
                <a:latin typeface="Tahoma"/>
                <a:cs typeface="Tahoma"/>
              </a:rPr>
              <a:t>совместно</a:t>
            </a:r>
            <a:r>
              <a:rPr lang="ru-RU" sz="1600" spc="-2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130" dirty="0">
                <a:solidFill>
                  <a:srgbClr val="153344"/>
                </a:solidFill>
                <a:latin typeface="Tahoma"/>
                <a:cs typeface="Tahoma"/>
              </a:rPr>
              <a:t>с</a:t>
            </a:r>
            <a:r>
              <a:rPr lang="ru-RU" sz="1600" spc="-4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80" dirty="0">
                <a:solidFill>
                  <a:srgbClr val="153344"/>
                </a:solidFill>
                <a:latin typeface="Tahoma"/>
                <a:cs typeface="Tahoma"/>
              </a:rPr>
              <a:t>управленческим</a:t>
            </a:r>
            <a:r>
              <a:rPr lang="ru-RU" sz="1600" spc="-4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75" dirty="0">
                <a:solidFill>
                  <a:srgbClr val="153344"/>
                </a:solidFill>
                <a:latin typeface="Tahoma"/>
                <a:cs typeface="Tahoma"/>
              </a:rPr>
              <a:t>составом </a:t>
            </a:r>
            <a:r>
              <a:rPr lang="ru-RU" sz="1600" spc="-57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90" dirty="0">
                <a:solidFill>
                  <a:srgbClr val="153344"/>
                </a:solidFill>
                <a:latin typeface="Tahoma"/>
                <a:cs typeface="Tahoma"/>
              </a:rPr>
              <a:t>своей </a:t>
            </a:r>
            <a:r>
              <a:rPr lang="ru-RU" sz="1600" spc="60" dirty="0">
                <a:solidFill>
                  <a:srgbClr val="153344"/>
                </a:solidFill>
                <a:latin typeface="Tahoma"/>
                <a:cs typeface="Tahoma"/>
              </a:rPr>
              <a:t>школы </a:t>
            </a:r>
            <a:r>
              <a:rPr lang="ru-RU" sz="1600" spc="30" dirty="0">
                <a:solidFill>
                  <a:srgbClr val="153344"/>
                </a:solidFill>
                <a:latin typeface="Tahoma"/>
                <a:cs typeface="Tahoma"/>
              </a:rPr>
              <a:t>проекта/стартапа </a:t>
            </a:r>
            <a:r>
              <a:rPr lang="ru-RU" sz="1600" spc="50" dirty="0">
                <a:solidFill>
                  <a:srgbClr val="153344"/>
                </a:solidFill>
                <a:latin typeface="Tahoma"/>
                <a:cs typeface="Tahoma"/>
              </a:rPr>
              <a:t>на </a:t>
            </a:r>
            <a:r>
              <a:rPr lang="ru-RU" sz="1600" spc="80" dirty="0">
                <a:solidFill>
                  <a:srgbClr val="153344"/>
                </a:solidFill>
                <a:latin typeface="Tahoma"/>
                <a:cs typeface="Tahoma"/>
              </a:rPr>
              <a:t>основе </a:t>
            </a:r>
            <a:r>
              <a:rPr lang="ru-RU" sz="1600" spc="8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50" dirty="0">
                <a:solidFill>
                  <a:srgbClr val="153344"/>
                </a:solidFill>
                <a:latin typeface="Tahoma"/>
                <a:cs typeface="Tahoma"/>
              </a:rPr>
              <a:t>материалов,</a:t>
            </a:r>
            <a:r>
              <a:rPr lang="ru-RU" sz="1600" spc="-2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65" dirty="0">
                <a:solidFill>
                  <a:srgbClr val="153344"/>
                </a:solidFill>
                <a:latin typeface="Tahoma"/>
                <a:cs typeface="Tahoma"/>
              </a:rPr>
              <a:t>представленных</a:t>
            </a:r>
            <a:r>
              <a:rPr lang="ru-RU" sz="1600" spc="-1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30" dirty="0">
                <a:solidFill>
                  <a:srgbClr val="153344"/>
                </a:solidFill>
                <a:latin typeface="Tahoma"/>
                <a:cs typeface="Tahoma"/>
              </a:rPr>
              <a:t>в</a:t>
            </a:r>
            <a:r>
              <a:rPr lang="ru-RU" sz="1600" spc="-2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100" dirty="0">
                <a:solidFill>
                  <a:srgbClr val="153344"/>
                </a:solidFill>
                <a:latin typeface="Tahoma"/>
                <a:cs typeface="Tahoma"/>
              </a:rPr>
              <a:t>кейсе.</a:t>
            </a:r>
            <a:endParaRPr lang="ru-RU" sz="1600" dirty="0">
              <a:latin typeface="Tahoma"/>
              <a:cs typeface="Tahoma"/>
            </a:endParaRPr>
          </a:p>
          <a:p>
            <a:pPr marL="33655" marR="438150">
              <a:lnSpc>
                <a:spcPct val="100000"/>
              </a:lnSpc>
              <a:spcBef>
                <a:spcPts val="1035"/>
              </a:spcBef>
            </a:pPr>
            <a:r>
              <a:rPr lang="ru-RU" sz="1600" spc="55" dirty="0">
                <a:solidFill>
                  <a:srgbClr val="153344"/>
                </a:solidFill>
                <a:latin typeface="Tahoma"/>
                <a:cs typeface="Tahoma"/>
              </a:rPr>
              <a:t>Работа</a:t>
            </a:r>
            <a:r>
              <a:rPr lang="ru-RU" sz="1600" spc="-2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70" dirty="0">
                <a:solidFill>
                  <a:srgbClr val="153344"/>
                </a:solidFill>
                <a:latin typeface="Tahoma"/>
                <a:cs typeface="Tahoma"/>
              </a:rPr>
              <a:t>над</a:t>
            </a:r>
            <a:r>
              <a:rPr lang="ru-RU" sz="1600" spc="-4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50" dirty="0">
                <a:solidFill>
                  <a:srgbClr val="153344"/>
                </a:solidFill>
                <a:latin typeface="Tahoma"/>
                <a:cs typeface="Tahoma"/>
              </a:rPr>
              <a:t>проектом/стартапом</a:t>
            </a:r>
            <a:r>
              <a:rPr lang="ru-RU" sz="1600" spc="1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70" dirty="0">
                <a:solidFill>
                  <a:srgbClr val="153344"/>
                </a:solidFill>
                <a:latin typeface="Tahoma"/>
                <a:cs typeface="Tahoma"/>
              </a:rPr>
              <a:t>осуществляется </a:t>
            </a:r>
            <a:r>
              <a:rPr lang="ru-RU" sz="1600" spc="-57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80" dirty="0">
                <a:solidFill>
                  <a:srgbClr val="153344"/>
                </a:solidFill>
                <a:latin typeface="Tahoma"/>
                <a:cs typeface="Tahoma"/>
              </a:rPr>
              <a:t>конкурсантом </a:t>
            </a:r>
            <a:r>
              <a:rPr lang="ru-RU" sz="1600" spc="114" dirty="0">
                <a:solidFill>
                  <a:srgbClr val="153344"/>
                </a:solidFill>
                <a:latin typeface="Tahoma"/>
                <a:cs typeface="Tahoma"/>
              </a:rPr>
              <a:t>и </a:t>
            </a:r>
            <a:r>
              <a:rPr lang="ru-RU" sz="1600" spc="80" dirty="0">
                <a:solidFill>
                  <a:srgbClr val="153344"/>
                </a:solidFill>
                <a:latin typeface="Tahoma"/>
                <a:cs typeface="Tahoma"/>
              </a:rPr>
              <a:t>управленческим </a:t>
            </a:r>
            <a:r>
              <a:rPr lang="ru-RU" sz="1600" spc="75" dirty="0">
                <a:solidFill>
                  <a:srgbClr val="153344"/>
                </a:solidFill>
                <a:latin typeface="Tahoma"/>
                <a:cs typeface="Tahoma"/>
              </a:rPr>
              <a:t>составом </a:t>
            </a:r>
            <a:r>
              <a:rPr lang="ru-RU" sz="1600" spc="70" dirty="0">
                <a:solidFill>
                  <a:srgbClr val="153344"/>
                </a:solidFill>
                <a:latin typeface="Tahoma"/>
                <a:cs typeface="Tahoma"/>
              </a:rPr>
              <a:t>его </a:t>
            </a:r>
            <a:r>
              <a:rPr lang="ru-RU" sz="1600" spc="7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60" dirty="0">
                <a:solidFill>
                  <a:srgbClr val="153344"/>
                </a:solidFill>
                <a:latin typeface="Tahoma"/>
                <a:cs typeface="Tahoma"/>
              </a:rPr>
              <a:t>школы</a:t>
            </a:r>
            <a:r>
              <a:rPr lang="ru-RU" sz="1600" spc="-3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30" dirty="0">
                <a:solidFill>
                  <a:srgbClr val="153344"/>
                </a:solidFill>
                <a:latin typeface="Tahoma"/>
                <a:cs typeface="Tahoma"/>
              </a:rPr>
              <a:t>в</a:t>
            </a:r>
            <a:r>
              <a:rPr lang="ru-RU" sz="1600" spc="-2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100" dirty="0">
                <a:solidFill>
                  <a:srgbClr val="153344"/>
                </a:solidFill>
                <a:latin typeface="Tahoma"/>
                <a:cs typeface="Tahoma"/>
              </a:rPr>
              <a:t>режиме</a:t>
            </a:r>
            <a:r>
              <a:rPr lang="ru-RU" sz="1600" spc="-2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60" dirty="0">
                <a:solidFill>
                  <a:srgbClr val="153344"/>
                </a:solidFill>
                <a:latin typeface="Tahoma"/>
                <a:cs typeface="Tahoma"/>
              </a:rPr>
              <a:t>видео-конференц-связи.</a:t>
            </a:r>
            <a:endParaRPr lang="ru-RU" sz="1600" dirty="0">
              <a:latin typeface="Tahoma"/>
              <a:cs typeface="Tahoma"/>
            </a:endParaRPr>
          </a:p>
          <a:p>
            <a:pPr marL="36195">
              <a:lnSpc>
                <a:spcPct val="100000"/>
              </a:lnSpc>
              <a:spcBef>
                <a:spcPts val="994"/>
              </a:spcBef>
            </a:pPr>
            <a:r>
              <a:rPr lang="ru-RU" sz="1600" spc="25" dirty="0">
                <a:solidFill>
                  <a:srgbClr val="153344"/>
                </a:solidFill>
                <a:latin typeface="Tahoma"/>
                <a:cs typeface="Tahoma"/>
              </a:rPr>
              <a:t>За</a:t>
            </a:r>
            <a:r>
              <a:rPr lang="ru-RU" sz="1600" spc="-3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65" dirty="0">
                <a:solidFill>
                  <a:srgbClr val="153344"/>
                </a:solidFill>
                <a:latin typeface="Tahoma"/>
                <a:cs typeface="Tahoma"/>
              </a:rPr>
              <a:t>каждым</a:t>
            </a:r>
            <a:r>
              <a:rPr lang="ru-RU" sz="1600" spc="-3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80" dirty="0">
                <a:solidFill>
                  <a:srgbClr val="153344"/>
                </a:solidFill>
                <a:latin typeface="Tahoma"/>
                <a:cs typeface="Tahoma"/>
              </a:rPr>
              <a:t>конкурсантом</a:t>
            </a:r>
            <a:r>
              <a:rPr lang="ru-RU" sz="1600" spc="-2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55" dirty="0">
                <a:solidFill>
                  <a:srgbClr val="153344"/>
                </a:solidFill>
                <a:latin typeface="Tahoma"/>
                <a:cs typeface="Tahoma"/>
              </a:rPr>
              <a:t>закрепляются</a:t>
            </a:r>
            <a:r>
              <a:rPr lang="ru-RU" sz="1600" spc="-4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-95" dirty="0">
                <a:solidFill>
                  <a:srgbClr val="C59C5D"/>
                </a:solidFill>
                <a:latin typeface="Tahoma"/>
                <a:cs typeface="Tahoma"/>
              </a:rPr>
              <a:t>2</a:t>
            </a:r>
            <a:r>
              <a:rPr lang="ru-RU" sz="1600" spc="-30" dirty="0">
                <a:solidFill>
                  <a:srgbClr val="C59C5D"/>
                </a:solidFill>
                <a:latin typeface="Tahoma"/>
                <a:cs typeface="Tahoma"/>
              </a:rPr>
              <a:t> </a:t>
            </a:r>
            <a:r>
              <a:rPr lang="ru-RU" sz="1600" spc="50" dirty="0">
                <a:solidFill>
                  <a:srgbClr val="C59C5D"/>
                </a:solidFill>
                <a:latin typeface="Tahoma"/>
                <a:cs typeface="Tahoma"/>
              </a:rPr>
              <a:t>куратора</a:t>
            </a:r>
            <a:r>
              <a:rPr lang="ru-RU" sz="1600" spc="50" dirty="0">
                <a:solidFill>
                  <a:srgbClr val="153344"/>
                </a:solidFill>
                <a:latin typeface="Tahoma"/>
                <a:cs typeface="Tahoma"/>
              </a:rPr>
              <a:t>, наблюдающие</a:t>
            </a:r>
            <a:r>
              <a:rPr lang="ru-RU" sz="1600" spc="-6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45" dirty="0">
                <a:solidFill>
                  <a:srgbClr val="153344"/>
                </a:solidFill>
                <a:latin typeface="Tahoma"/>
                <a:cs typeface="Tahoma"/>
              </a:rPr>
              <a:t>за</a:t>
            </a:r>
            <a:r>
              <a:rPr lang="ru-RU" sz="1600" spc="-4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100" dirty="0">
                <a:solidFill>
                  <a:srgbClr val="153344"/>
                </a:solidFill>
                <a:latin typeface="Tahoma"/>
                <a:cs typeface="Tahoma"/>
              </a:rPr>
              <a:t>процессом</a:t>
            </a:r>
            <a:r>
              <a:rPr lang="ru-RU" sz="1600" spc="-2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75" dirty="0">
                <a:solidFill>
                  <a:srgbClr val="153344"/>
                </a:solidFill>
                <a:latin typeface="Tahoma"/>
                <a:cs typeface="Tahoma"/>
              </a:rPr>
              <a:t>разработки</a:t>
            </a:r>
            <a:r>
              <a:rPr lang="ru-RU" sz="1600" spc="-2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70" dirty="0">
                <a:solidFill>
                  <a:srgbClr val="153344"/>
                </a:solidFill>
                <a:latin typeface="Tahoma"/>
                <a:cs typeface="Tahoma"/>
              </a:rPr>
              <a:t>проекта.</a:t>
            </a:r>
            <a:endParaRPr lang="ru-RU" sz="1600" dirty="0">
              <a:latin typeface="Tahoma"/>
              <a:cs typeface="Tahoma"/>
            </a:endParaRPr>
          </a:p>
          <a:p>
            <a:pPr marL="33655" marR="615950">
              <a:lnSpc>
                <a:spcPct val="100000"/>
              </a:lnSpc>
              <a:spcBef>
                <a:spcPts val="1275"/>
              </a:spcBef>
            </a:pPr>
            <a:r>
              <a:rPr lang="ru-RU" sz="1600" spc="75" dirty="0">
                <a:solidFill>
                  <a:srgbClr val="153344"/>
                </a:solidFill>
                <a:latin typeface="Tahoma"/>
                <a:cs typeface="Tahoma"/>
              </a:rPr>
              <a:t>Реглам</a:t>
            </a:r>
            <a:r>
              <a:rPr lang="ru-RU" sz="1600" spc="60" dirty="0">
                <a:solidFill>
                  <a:srgbClr val="153344"/>
                </a:solidFill>
                <a:latin typeface="Tahoma"/>
                <a:cs typeface="Tahoma"/>
              </a:rPr>
              <a:t>е</a:t>
            </a:r>
            <a:r>
              <a:rPr lang="ru-RU" sz="1600" spc="-30" dirty="0">
                <a:solidFill>
                  <a:srgbClr val="153344"/>
                </a:solidFill>
                <a:latin typeface="Tahoma"/>
                <a:cs typeface="Tahoma"/>
              </a:rPr>
              <a:t>нт:</a:t>
            </a:r>
            <a:r>
              <a:rPr lang="ru-RU" sz="1600" spc="-2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70" dirty="0">
                <a:solidFill>
                  <a:srgbClr val="153344"/>
                </a:solidFill>
                <a:latin typeface="Tahoma"/>
                <a:cs typeface="Tahoma"/>
              </a:rPr>
              <a:t>разрабо</a:t>
            </a:r>
            <a:r>
              <a:rPr lang="ru-RU" sz="1600" spc="50" dirty="0">
                <a:solidFill>
                  <a:srgbClr val="153344"/>
                </a:solidFill>
                <a:latin typeface="Tahoma"/>
                <a:cs typeface="Tahoma"/>
              </a:rPr>
              <a:t>т</a:t>
            </a:r>
            <a:r>
              <a:rPr lang="ru-RU" sz="1600" spc="45" dirty="0">
                <a:solidFill>
                  <a:srgbClr val="153344"/>
                </a:solidFill>
                <a:latin typeface="Tahoma"/>
                <a:cs typeface="Tahoma"/>
              </a:rPr>
              <a:t>ка</a:t>
            </a:r>
            <a:r>
              <a:rPr lang="ru-RU" sz="1600" spc="-2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65" dirty="0">
                <a:solidFill>
                  <a:srgbClr val="153344"/>
                </a:solidFill>
                <a:latin typeface="Tahoma"/>
                <a:cs typeface="Tahoma"/>
              </a:rPr>
              <a:t>п</a:t>
            </a:r>
            <a:r>
              <a:rPr lang="ru-RU" sz="1600" spc="95" dirty="0">
                <a:solidFill>
                  <a:srgbClr val="153344"/>
                </a:solidFill>
                <a:latin typeface="Tahoma"/>
                <a:cs typeface="Tahoma"/>
              </a:rPr>
              <a:t>рое</a:t>
            </a:r>
            <a:r>
              <a:rPr lang="ru-RU" sz="1600" spc="85" dirty="0">
                <a:solidFill>
                  <a:srgbClr val="153344"/>
                </a:solidFill>
                <a:latin typeface="Tahoma"/>
                <a:cs typeface="Tahoma"/>
              </a:rPr>
              <a:t>к</a:t>
            </a:r>
            <a:r>
              <a:rPr lang="ru-RU" sz="1600" spc="20" dirty="0">
                <a:solidFill>
                  <a:srgbClr val="153344"/>
                </a:solidFill>
                <a:latin typeface="Tahoma"/>
                <a:cs typeface="Tahoma"/>
              </a:rPr>
              <a:t>та</a:t>
            </a:r>
            <a:r>
              <a:rPr lang="ru-RU" sz="160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-275" dirty="0">
                <a:solidFill>
                  <a:srgbClr val="153344"/>
                </a:solidFill>
                <a:latin typeface="Tahoma"/>
                <a:cs typeface="Tahoma"/>
              </a:rPr>
              <a:t>–</a:t>
            </a:r>
            <a:r>
              <a:rPr lang="ru-RU" sz="1600" spc="-2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-90" dirty="0">
                <a:solidFill>
                  <a:srgbClr val="C59C5D"/>
                </a:solidFill>
                <a:latin typeface="Tahoma"/>
                <a:cs typeface="Tahoma"/>
              </a:rPr>
              <a:t>3</a:t>
            </a:r>
            <a:r>
              <a:rPr lang="ru-RU" sz="1600" spc="-20" dirty="0">
                <a:solidFill>
                  <a:srgbClr val="C59C5D"/>
                </a:solidFill>
                <a:latin typeface="Tahoma"/>
                <a:cs typeface="Tahoma"/>
              </a:rPr>
              <a:t> </a:t>
            </a:r>
            <a:r>
              <a:rPr lang="ru-RU" sz="1600" spc="15" dirty="0">
                <a:solidFill>
                  <a:srgbClr val="C59C5D"/>
                </a:solidFill>
                <a:latin typeface="Tahoma"/>
                <a:cs typeface="Tahoma"/>
              </a:rPr>
              <a:t>часа</a:t>
            </a:r>
            <a:r>
              <a:rPr lang="ru-RU" sz="1600" spc="15" dirty="0">
                <a:solidFill>
                  <a:srgbClr val="153344"/>
                </a:solidFill>
                <a:latin typeface="Tahoma"/>
                <a:cs typeface="Tahoma"/>
              </a:rPr>
              <a:t>,</a:t>
            </a:r>
            <a:r>
              <a:rPr lang="ru-RU" sz="1600" spc="-3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45" dirty="0">
                <a:solidFill>
                  <a:srgbClr val="153344"/>
                </a:solidFill>
                <a:latin typeface="Tahoma"/>
                <a:cs typeface="Tahoma"/>
              </a:rPr>
              <a:t>защита  </a:t>
            </a:r>
            <a:r>
              <a:rPr lang="ru-RU" sz="1600" spc="95" dirty="0">
                <a:solidFill>
                  <a:srgbClr val="153344"/>
                </a:solidFill>
                <a:latin typeface="Tahoma"/>
                <a:cs typeface="Tahoma"/>
              </a:rPr>
              <a:t>пр</a:t>
            </a:r>
            <a:r>
              <a:rPr lang="ru-RU" sz="1600" spc="80" dirty="0">
                <a:solidFill>
                  <a:srgbClr val="153344"/>
                </a:solidFill>
                <a:latin typeface="Tahoma"/>
                <a:cs typeface="Tahoma"/>
              </a:rPr>
              <a:t>о</a:t>
            </a:r>
            <a:r>
              <a:rPr lang="ru-RU" sz="1600" spc="90" dirty="0">
                <a:solidFill>
                  <a:srgbClr val="153344"/>
                </a:solidFill>
                <a:latin typeface="Tahoma"/>
                <a:cs typeface="Tahoma"/>
              </a:rPr>
              <a:t>е</a:t>
            </a:r>
            <a:r>
              <a:rPr lang="ru-RU" sz="1600" spc="80" dirty="0">
                <a:solidFill>
                  <a:srgbClr val="153344"/>
                </a:solidFill>
                <a:latin typeface="Tahoma"/>
                <a:cs typeface="Tahoma"/>
              </a:rPr>
              <a:t>к</a:t>
            </a:r>
            <a:r>
              <a:rPr lang="ru-RU" sz="1600" spc="20" dirty="0">
                <a:solidFill>
                  <a:srgbClr val="153344"/>
                </a:solidFill>
                <a:latin typeface="Tahoma"/>
                <a:cs typeface="Tahoma"/>
              </a:rPr>
              <a:t>та</a:t>
            </a:r>
            <a:r>
              <a:rPr lang="ru-RU" sz="160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-275" dirty="0">
                <a:solidFill>
                  <a:srgbClr val="153344"/>
                </a:solidFill>
                <a:latin typeface="Tahoma"/>
                <a:cs typeface="Tahoma"/>
              </a:rPr>
              <a:t>–</a:t>
            </a:r>
            <a:r>
              <a:rPr lang="ru-RU" sz="1600" spc="-3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-5" dirty="0">
                <a:solidFill>
                  <a:srgbClr val="C59C5D"/>
                </a:solidFill>
                <a:latin typeface="Tahoma"/>
                <a:cs typeface="Tahoma"/>
              </a:rPr>
              <a:t>20</a:t>
            </a:r>
            <a:r>
              <a:rPr lang="ru-RU" sz="1600" spc="-35" dirty="0">
                <a:solidFill>
                  <a:srgbClr val="C59C5D"/>
                </a:solidFill>
                <a:latin typeface="Tahoma"/>
                <a:cs typeface="Tahoma"/>
              </a:rPr>
              <a:t> </a:t>
            </a:r>
            <a:r>
              <a:rPr lang="ru-RU" sz="1600" spc="105" dirty="0">
                <a:solidFill>
                  <a:srgbClr val="C59C5D"/>
                </a:solidFill>
                <a:latin typeface="Tahoma"/>
                <a:cs typeface="Tahoma"/>
              </a:rPr>
              <a:t>мин</a:t>
            </a:r>
            <a:r>
              <a:rPr lang="ru-RU" sz="1600" spc="90" dirty="0">
                <a:solidFill>
                  <a:srgbClr val="C59C5D"/>
                </a:solidFill>
                <a:latin typeface="Tahoma"/>
                <a:cs typeface="Tahoma"/>
              </a:rPr>
              <a:t>у</a:t>
            </a:r>
            <a:r>
              <a:rPr lang="ru-RU" sz="1600" spc="30" dirty="0">
                <a:solidFill>
                  <a:srgbClr val="C59C5D"/>
                </a:solidFill>
                <a:latin typeface="Tahoma"/>
                <a:cs typeface="Tahoma"/>
              </a:rPr>
              <a:t>т</a:t>
            </a:r>
            <a:r>
              <a:rPr lang="ru-RU" sz="1600" spc="30" dirty="0">
                <a:solidFill>
                  <a:srgbClr val="153344"/>
                </a:solidFill>
                <a:latin typeface="Tahoma"/>
                <a:cs typeface="Tahoma"/>
              </a:rPr>
              <a:t>.</a:t>
            </a:r>
            <a:endParaRPr lang="ru-RU" sz="1600" dirty="0">
              <a:latin typeface="Tahoma"/>
              <a:cs typeface="Tahoma"/>
            </a:endParaRPr>
          </a:p>
          <a:p>
            <a:pPr marL="25400">
              <a:lnSpc>
                <a:spcPct val="100000"/>
              </a:lnSpc>
              <a:spcBef>
                <a:spcPts val="655"/>
              </a:spcBef>
            </a:pPr>
            <a:r>
              <a:rPr lang="ru-RU" sz="1600" spc="95" dirty="0">
                <a:solidFill>
                  <a:srgbClr val="153344"/>
                </a:solidFill>
                <a:latin typeface="Tahoma"/>
                <a:cs typeface="Tahoma"/>
              </a:rPr>
              <a:t>Макс</a:t>
            </a:r>
            <a:r>
              <a:rPr lang="ru-RU" sz="1600" spc="100" dirty="0">
                <a:solidFill>
                  <a:srgbClr val="153344"/>
                </a:solidFill>
                <a:latin typeface="Tahoma"/>
                <a:cs typeface="Tahoma"/>
              </a:rPr>
              <a:t>и</a:t>
            </a:r>
            <a:r>
              <a:rPr lang="ru-RU" sz="1600" spc="50" dirty="0">
                <a:solidFill>
                  <a:srgbClr val="153344"/>
                </a:solidFill>
                <a:latin typeface="Tahoma"/>
                <a:cs typeface="Tahoma"/>
              </a:rPr>
              <a:t>мальная</a:t>
            </a:r>
            <a:r>
              <a:rPr lang="ru-RU" sz="1600" spc="-45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75" dirty="0">
                <a:solidFill>
                  <a:srgbClr val="153344"/>
                </a:solidFill>
                <a:latin typeface="Tahoma"/>
                <a:cs typeface="Tahoma"/>
              </a:rPr>
              <a:t>оценка</a:t>
            </a:r>
            <a:r>
              <a:rPr lang="ru-RU" sz="1600" spc="-2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-275" dirty="0">
                <a:solidFill>
                  <a:srgbClr val="153344"/>
                </a:solidFill>
                <a:latin typeface="Tahoma"/>
                <a:cs typeface="Tahoma"/>
              </a:rPr>
              <a:t>–</a:t>
            </a:r>
            <a:r>
              <a:rPr lang="ru-RU" sz="1600" spc="-2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1600" spc="45" dirty="0">
                <a:solidFill>
                  <a:srgbClr val="C59C5D"/>
                </a:solidFill>
                <a:latin typeface="Tahoma"/>
                <a:cs typeface="Tahoma"/>
              </a:rPr>
              <a:t>60</a:t>
            </a:r>
            <a:r>
              <a:rPr lang="ru-RU" sz="1600" spc="-30" dirty="0">
                <a:solidFill>
                  <a:srgbClr val="C59C5D"/>
                </a:solidFill>
                <a:latin typeface="Tahoma"/>
                <a:cs typeface="Tahoma"/>
              </a:rPr>
              <a:t> </a:t>
            </a:r>
            <a:r>
              <a:rPr lang="ru-RU" sz="1600" spc="80" dirty="0">
                <a:solidFill>
                  <a:srgbClr val="C59C5D"/>
                </a:solidFill>
                <a:latin typeface="Tahoma"/>
                <a:cs typeface="Tahoma"/>
              </a:rPr>
              <a:t>б</a:t>
            </a:r>
            <a:r>
              <a:rPr lang="ru-RU" sz="1600" spc="35" dirty="0">
                <a:solidFill>
                  <a:srgbClr val="C59C5D"/>
                </a:solidFill>
                <a:latin typeface="Tahoma"/>
                <a:cs typeface="Tahoma"/>
              </a:rPr>
              <a:t>алл</a:t>
            </a:r>
            <a:r>
              <a:rPr lang="ru-RU" sz="1600" spc="25" dirty="0">
                <a:solidFill>
                  <a:srgbClr val="C59C5D"/>
                </a:solidFill>
                <a:latin typeface="Tahoma"/>
                <a:cs typeface="Tahoma"/>
              </a:rPr>
              <a:t>о</a:t>
            </a:r>
            <a:r>
              <a:rPr lang="ru-RU" sz="1600" spc="30" dirty="0">
                <a:solidFill>
                  <a:srgbClr val="C59C5D"/>
                </a:solidFill>
                <a:latin typeface="Tahoma"/>
                <a:cs typeface="Tahoma"/>
              </a:rPr>
              <a:t>в.</a:t>
            </a:r>
            <a:endParaRPr lang="ru-RU" sz="1600" dirty="0">
              <a:latin typeface="Tahoma"/>
              <a:cs typeface="Tahoma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B2E09B6-7DDB-4545-8929-05627F34DCB7}"/>
              </a:ext>
            </a:extLst>
          </p:cNvPr>
          <p:cNvSpPr/>
          <p:nvPr/>
        </p:nvSpPr>
        <p:spPr>
          <a:xfrm>
            <a:off x="2193885" y="1624922"/>
            <a:ext cx="69831" cy="3596530"/>
          </a:xfrm>
          <a:prstGeom prst="rect">
            <a:avLst/>
          </a:prstGeom>
          <a:solidFill>
            <a:srgbClr val="C59C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object 8">
            <a:extLst>
              <a:ext uri="{FF2B5EF4-FFF2-40B4-BE49-F238E27FC236}">
                <a16:creationId xmlns:a16="http://schemas.microsoft.com/office/drawing/2014/main" id="{C4D724CA-9D66-4BEE-A436-323FACB87077}"/>
              </a:ext>
            </a:extLst>
          </p:cNvPr>
          <p:cNvSpPr txBox="1"/>
          <p:nvPr/>
        </p:nvSpPr>
        <p:spPr>
          <a:xfrm>
            <a:off x="2590800" y="5387822"/>
            <a:ext cx="646049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2000" b="1" kern="0" dirty="0">
                <a:solidFill>
                  <a:srgbClr val="153344"/>
                </a:solidFill>
                <a:latin typeface="Tahoma"/>
                <a:cs typeface="Tahoma"/>
              </a:rPr>
              <a:t>По итогам </a:t>
            </a:r>
            <a:r>
              <a:rPr sz="2000" b="1" kern="0" dirty="0" err="1">
                <a:solidFill>
                  <a:srgbClr val="153344"/>
                </a:solidFill>
                <a:latin typeface="Tahoma"/>
                <a:cs typeface="Tahoma"/>
              </a:rPr>
              <a:t>определяются</a:t>
            </a:r>
            <a:r>
              <a:rPr sz="2000" b="1" kern="0" dirty="0">
                <a:solidFill>
                  <a:srgbClr val="153344"/>
                </a:solidFill>
                <a:latin typeface="Tahoma"/>
                <a:cs typeface="Tahoma"/>
              </a:rPr>
              <a:t> </a:t>
            </a:r>
            <a:r>
              <a:rPr lang="ru-RU" sz="2000" b="1" kern="0" dirty="0">
                <a:solidFill>
                  <a:srgbClr val="153344"/>
                </a:solidFill>
                <a:latin typeface="Tahoma"/>
                <a:cs typeface="Tahoma"/>
              </a:rPr>
              <a:t>5 призеров</a:t>
            </a:r>
            <a:endParaRPr sz="2000" kern="0" dirty="0">
              <a:solidFill>
                <a:srgbClr val="153344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40464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</TotalTime>
  <Words>769</Words>
  <Application>Microsoft Office PowerPoint</Application>
  <PresentationFormat>Лист A4 (210x297 мм)</PresentationFormat>
  <Paragraphs>107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Tahoma</vt:lpstr>
      <vt:lpstr>Office Theme</vt:lpstr>
      <vt:lpstr>Презентация PowerPoint</vt:lpstr>
      <vt:lpstr>Условия участия во Всероссийском профессиональном конкурсе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 Иолдыч</dc:creator>
  <cp:lastModifiedBy>Королева Светлана Викторовна</cp:lastModifiedBy>
  <cp:revision>20</cp:revision>
  <dcterms:created xsi:type="dcterms:W3CDTF">2023-05-15T08:50:42Z</dcterms:created>
  <dcterms:modified xsi:type="dcterms:W3CDTF">2023-05-19T10:18:09Z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2022-07-14T00:00:00Z</vt:filetime>
  </property>
  <property fmtid="{D5CDD505-2E9C-101B-9397-08002B2CF9AE}" pid="3" name="Creator">
    <vt:lpwstr>Microsoft® PowerPoint® 2021</vt:lpwstr>
  </property>
  <property fmtid="{D5CDD505-2E9C-101B-9397-08002B2CF9AE}" pid="4" name="LastSaved">
    <vt:filetime>2023-05-15T00:00:00Z</vt:filetime>
  </property>
</Properties>
</file>