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30"/>
  </p:notesMasterIdLst>
  <p:handoutMasterIdLst>
    <p:handoutMasterId r:id="rId31"/>
  </p:handoutMasterIdLst>
  <p:sldIdLst>
    <p:sldId id="328" r:id="rId3"/>
    <p:sldId id="420" r:id="rId4"/>
    <p:sldId id="435" r:id="rId5"/>
    <p:sldId id="436" r:id="rId6"/>
    <p:sldId id="422" r:id="rId7"/>
    <p:sldId id="437" r:id="rId8"/>
    <p:sldId id="423" r:id="rId9"/>
    <p:sldId id="438" r:id="rId10"/>
    <p:sldId id="439" r:id="rId11"/>
    <p:sldId id="424" r:id="rId12"/>
    <p:sldId id="445" r:id="rId13"/>
    <p:sldId id="440" r:id="rId14"/>
    <p:sldId id="425" r:id="rId15"/>
    <p:sldId id="441" r:id="rId16"/>
    <p:sldId id="427" r:id="rId17"/>
    <p:sldId id="416" r:id="rId18"/>
    <p:sldId id="443" r:id="rId19"/>
    <p:sldId id="444" r:id="rId20"/>
    <p:sldId id="428" r:id="rId21"/>
    <p:sldId id="429" r:id="rId22"/>
    <p:sldId id="431" r:id="rId23"/>
    <p:sldId id="432" r:id="rId24"/>
    <p:sldId id="433" r:id="rId25"/>
    <p:sldId id="434" r:id="rId26"/>
    <p:sldId id="442" r:id="rId27"/>
    <p:sldId id="421" r:id="rId28"/>
    <p:sldId id="400" r:id="rId29"/>
  </p:sldIdLst>
  <p:sldSz cx="9144000" cy="6858000" type="screen4x3"/>
  <p:notesSz cx="6805613" cy="9944100"/>
  <p:embeddedFontLst>
    <p:embeddedFont>
      <p:font typeface="PT Sans" panose="020B0604020202020204" charset="-52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5219" autoAdjust="0"/>
  </p:normalViewPr>
  <p:slideViewPr>
    <p:cSldViewPr snapToGrid="0" snapToObjects="1">
      <p:cViewPr varScale="1">
        <p:scale>
          <a:sx n="104" d="100"/>
          <a:sy n="104" d="100"/>
        </p:scale>
        <p:origin x="204" y="-72"/>
      </p:cViewPr>
      <p:guideLst>
        <p:guide orient="horz" pos="2165"/>
        <p:guide orient="horz" pos="342"/>
        <p:guide orient="horz" pos="462"/>
        <p:guide orient="horz" pos="1053"/>
        <p:guide pos="316"/>
        <p:guide pos="5480"/>
        <p:guide orient="horz" pos="450"/>
        <p:guide orient="horz"/>
        <p:guide pos="280"/>
        <p:guide pos="5504"/>
        <p:guide pos="1174"/>
        <p:guide pos="712"/>
        <p:guide orient="horz" pos="2325"/>
        <p:guide orient="horz" pos="216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66" t="3572" b="13241"/>
          <a:stretch/>
        </p:blipFill>
        <p:spPr>
          <a:xfrm>
            <a:off x="0" y="182562"/>
            <a:ext cx="9051636" cy="635635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620000" y="4304146"/>
            <a:ext cx="614217" cy="32327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5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58" t="3313" b="35051"/>
          <a:stretch/>
        </p:blipFill>
        <p:spPr>
          <a:xfrm>
            <a:off x="0" y="877453"/>
            <a:ext cx="9144001" cy="4784437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570182" y="2189018"/>
            <a:ext cx="1727200" cy="3140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8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3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082474" y="3765772"/>
            <a:ext cx="715723" cy="5014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380927" y="4387273"/>
            <a:ext cx="332508" cy="37986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619023" y="5112180"/>
            <a:ext cx="463451" cy="34502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440873" y="2244436"/>
            <a:ext cx="15517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546438" y="1921164"/>
            <a:ext cx="614217" cy="32327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r="14527" b="33087"/>
          <a:stretch/>
        </p:blipFill>
        <p:spPr>
          <a:xfrm>
            <a:off x="0" y="110720"/>
            <a:ext cx="9079345" cy="600375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5105400" y="2327563"/>
            <a:ext cx="540325" cy="48029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16363" y="2262908"/>
            <a:ext cx="200429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59600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4969164" y="2142836"/>
            <a:ext cx="969818" cy="350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121564" y="2646218"/>
            <a:ext cx="969818" cy="350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38982" y="1911927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Код работы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1018" y="2418591"/>
            <a:ext cx="243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Индивидуальный код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336310" y="3790970"/>
            <a:ext cx="540325" cy="48029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AutoShape 2" descr="https://af12.mail.ru/cgi-bin/readmsg?id=16423943200180418743;0;1;1&amp;mode=attachment&amp;email=irina_lapeeva@mail.ru&amp;ct=image%2fpng&amp;cn=image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t="6027" b="25755"/>
          <a:stretch/>
        </p:blipFill>
        <p:spPr>
          <a:xfrm>
            <a:off x="-1" y="851031"/>
            <a:ext cx="8839201" cy="50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7582" b="30808"/>
          <a:stretch/>
        </p:blipFill>
        <p:spPr>
          <a:xfrm>
            <a:off x="0" y="858982"/>
            <a:ext cx="8515927" cy="50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3307" b="30419"/>
          <a:stretch/>
        </p:blipFill>
        <p:spPr>
          <a:xfrm>
            <a:off x="-1" y="424873"/>
            <a:ext cx="882072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5890"/>
          <a:stretch/>
        </p:blipFill>
        <p:spPr>
          <a:xfrm>
            <a:off x="0" y="54611"/>
            <a:ext cx="9033164" cy="68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2" t="3599" r="29663" b="50371"/>
          <a:stretch/>
        </p:blipFill>
        <p:spPr>
          <a:xfrm>
            <a:off x="0" y="147780"/>
            <a:ext cx="9332938" cy="556952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712" t="4673" r="79" b="24171"/>
          <a:stretch/>
        </p:blipFill>
        <p:spPr>
          <a:xfrm>
            <a:off x="0" y="0"/>
            <a:ext cx="9144000" cy="5772727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179782" y="563418"/>
            <a:ext cx="1625600" cy="72967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694873" y="2803235"/>
            <a:ext cx="1625600" cy="72967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519382" y="2219610"/>
            <a:ext cx="1625600" cy="72967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362037" y="3948545"/>
            <a:ext cx="1625600" cy="72967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1579419" y="5183898"/>
            <a:ext cx="1293090" cy="93865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97072" y="4239491"/>
            <a:ext cx="937493" cy="1039091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91528" y="3787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09637" y="195274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343564" y="25768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87637" y="368998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904837" y="6051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38569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4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94" t="3277" b="3584"/>
          <a:stretch/>
        </p:blipFill>
        <p:spPr>
          <a:xfrm>
            <a:off x="175490" y="0"/>
            <a:ext cx="8811491" cy="716208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041238" y="2826327"/>
            <a:ext cx="997526" cy="31403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17698</TotalTime>
  <Words>412</Words>
  <Application>Microsoft Office PowerPoint</Application>
  <PresentationFormat>Экран (4:3)</PresentationFormat>
  <Paragraphs>74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PT Sans</vt:lpstr>
      <vt:lpstr>Calibri</vt:lpstr>
      <vt:lpstr>Arial</vt:lpstr>
      <vt:lpstr>Times New Roman</vt:lpstr>
      <vt:lpstr>Verdana</vt:lpstr>
      <vt:lpstr>Helvetica Neue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User</cp:lastModifiedBy>
  <cp:revision>1135</cp:revision>
  <cp:lastPrinted>2020-02-10T06:18:27Z</cp:lastPrinted>
  <dcterms:created xsi:type="dcterms:W3CDTF">2018-05-08T09:56:03Z</dcterms:created>
  <dcterms:modified xsi:type="dcterms:W3CDTF">2022-01-18T04:25:40Z</dcterms:modified>
</cp:coreProperties>
</file>